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88" r:id="rId5"/>
    <p:sldId id="280" r:id="rId6"/>
    <p:sldId id="262" r:id="rId7"/>
    <p:sldId id="264" r:id="rId8"/>
    <p:sldId id="266" r:id="rId9"/>
    <p:sldId id="258" r:id="rId10"/>
    <p:sldId id="287" r:id="rId11"/>
    <p:sldId id="265" r:id="rId12"/>
    <p:sldId id="259" r:id="rId13"/>
    <p:sldId id="260" r:id="rId14"/>
    <p:sldId id="286" r:id="rId15"/>
    <p:sldId id="281" r:id="rId16"/>
    <p:sldId id="26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B1D3"/>
    <a:srgbClr val="7D8068"/>
    <a:srgbClr val="66C4E2"/>
    <a:srgbClr val="D0805E"/>
    <a:srgbClr val="C57458"/>
    <a:srgbClr val="FF66FF"/>
    <a:srgbClr val="F26921"/>
    <a:srgbClr val="A22C64"/>
    <a:srgbClr val="717171"/>
    <a:srgbClr val="777B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24174-AC4D-470B-8A51-4F1B22C755B3}" type="datetimeFigureOut">
              <a:rPr lang="en-CA" smtClean="0"/>
              <a:t>2020-12-04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57D9A-62F4-4967-B320-208306B07834}" type="slidenum">
              <a:rPr lang="en-CA" smtClean="0"/>
              <a:t>‹#›</a:t>
            </a:fld>
            <a:endParaRPr lang="en-CA"/>
          </a:p>
        </p:txBody>
      </p:sp>
    </p:spTree>
    <p:extLst>
      <p:ext uri="{BB962C8B-B14F-4D97-AF65-F5344CB8AC3E}">
        <p14:creationId xmlns:p14="http://schemas.microsoft.com/office/powerpoint/2010/main" val="2120337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1557D9A-62F4-4967-B320-208306B07834}" type="slidenum">
              <a:rPr lang="en-CA" smtClean="0"/>
              <a:t>1</a:t>
            </a:fld>
            <a:endParaRPr lang="en-CA"/>
          </a:p>
        </p:txBody>
      </p:sp>
    </p:spTree>
    <p:extLst>
      <p:ext uri="{BB962C8B-B14F-4D97-AF65-F5344CB8AC3E}">
        <p14:creationId xmlns:p14="http://schemas.microsoft.com/office/powerpoint/2010/main" val="54106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going to add two levels of difficulty to the game. In the beginner levels of the game, the player can finish a level by dragging and dropping the right block of code to the correct spot in the code. </a:t>
            </a:r>
          </a:p>
          <a:p>
            <a:endParaRPr lang="en-US"/>
          </a:p>
          <a:p>
            <a:r>
              <a:rPr lang="en-US"/>
              <a:t>So, if you think about it, the shape in the picture can be easily drawn using a for loop. After putting all the blocks in place, the player can then run the code and see the results of the flight. </a:t>
            </a:r>
          </a:p>
        </p:txBody>
      </p:sp>
      <p:sp>
        <p:nvSpPr>
          <p:cNvPr id="4" name="Slide Number Placeholder 3"/>
          <p:cNvSpPr>
            <a:spLocks noGrp="1"/>
          </p:cNvSpPr>
          <p:nvPr>
            <p:ph type="sldNum" sz="quarter" idx="5"/>
          </p:nvPr>
        </p:nvSpPr>
        <p:spPr/>
        <p:txBody>
          <a:bodyPr/>
          <a:lstStyle/>
          <a:p>
            <a:fld id="{41557D9A-62F4-4967-B320-208306B07834}" type="slidenum">
              <a:rPr lang="en-CA" smtClean="0"/>
              <a:t>10</a:t>
            </a:fld>
            <a:endParaRPr lang="en-CA"/>
          </a:p>
        </p:txBody>
      </p:sp>
    </p:spTree>
    <p:extLst>
      <p:ext uri="{BB962C8B-B14F-4D97-AF65-F5344CB8AC3E}">
        <p14:creationId xmlns:p14="http://schemas.microsoft.com/office/powerpoint/2010/main" val="2647934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player continues with their learning, less hint will be shown to them and eventually in the advanced level, the player must type the code from scratch. The game also features a “Hint” button where the player can get help if they are stuck at a level.</a:t>
            </a:r>
          </a:p>
        </p:txBody>
      </p:sp>
      <p:sp>
        <p:nvSpPr>
          <p:cNvPr id="4" name="Slide Number Placeholder 3"/>
          <p:cNvSpPr>
            <a:spLocks noGrp="1"/>
          </p:cNvSpPr>
          <p:nvPr>
            <p:ph type="sldNum" sz="quarter" idx="5"/>
          </p:nvPr>
        </p:nvSpPr>
        <p:spPr/>
        <p:txBody>
          <a:bodyPr/>
          <a:lstStyle/>
          <a:p>
            <a:fld id="{41557D9A-62F4-4967-B320-208306B07834}" type="slidenum">
              <a:rPr lang="en-CA" smtClean="0"/>
              <a:t>11</a:t>
            </a:fld>
            <a:endParaRPr lang="en-CA"/>
          </a:p>
        </p:txBody>
      </p:sp>
    </p:spTree>
    <p:extLst>
      <p:ext uri="{BB962C8B-B14F-4D97-AF65-F5344CB8AC3E}">
        <p14:creationId xmlns:p14="http://schemas.microsoft.com/office/powerpoint/2010/main" val="325309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a:t>Both Keyboard and mouse inputs will be used for game controls in the [Captain Coder] game. </a:t>
            </a:r>
          </a:p>
          <a:p>
            <a:pPr marL="0" algn="l" defTabSz="914400" rtl="0" eaLnBrk="1" latinLnBrk="0" hangingPunct="1"/>
            <a:r>
              <a:rPr lang="en-US"/>
              <a:t>As discussed earlier, the beginner and medium levels, will be played by drag and dropping the code blocks using mouse.</a:t>
            </a:r>
          </a:p>
          <a:p>
            <a:pPr marL="0" algn="l" defTabSz="914400" rtl="0" eaLnBrk="1" latinLnBrk="0" hangingPunct="1"/>
            <a:r>
              <a:rPr lang="en-US"/>
              <a:t>In the advanced levels of the game, the player will use keyboard input to type in the code.</a:t>
            </a:r>
          </a:p>
        </p:txBody>
      </p:sp>
      <p:sp>
        <p:nvSpPr>
          <p:cNvPr id="4" name="Slide Number Placeholder 3"/>
          <p:cNvSpPr>
            <a:spLocks noGrp="1"/>
          </p:cNvSpPr>
          <p:nvPr>
            <p:ph type="sldNum" sz="quarter" idx="5"/>
          </p:nvPr>
        </p:nvSpPr>
        <p:spPr/>
        <p:txBody>
          <a:bodyPr/>
          <a:lstStyle/>
          <a:p>
            <a:fld id="{41557D9A-62F4-4967-B320-208306B07834}" type="slidenum">
              <a:rPr lang="en-CA" smtClean="0"/>
              <a:t>12</a:t>
            </a:fld>
            <a:endParaRPr lang="en-CA"/>
          </a:p>
        </p:txBody>
      </p:sp>
    </p:spTree>
    <p:extLst>
      <p:ext uri="{BB962C8B-B14F-4D97-AF65-F5344CB8AC3E}">
        <p14:creationId xmlns:p14="http://schemas.microsoft.com/office/powerpoint/2010/main" val="193286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[Captain Coder] is our first attempt to build a game and we are excited to build a game that can potentially be used as a learning tool. There is a lot of potential in what can be done when it comes to serious games and we are looking forward to hearing other teams’ game implementation ideas. We hope you found the [Captain Coder] game interesting.</a:t>
            </a:r>
          </a:p>
        </p:txBody>
      </p:sp>
      <p:sp>
        <p:nvSpPr>
          <p:cNvPr id="4" name="Slide Number Placeholder 3"/>
          <p:cNvSpPr>
            <a:spLocks noGrp="1"/>
          </p:cNvSpPr>
          <p:nvPr>
            <p:ph type="sldNum" sz="quarter" idx="5"/>
          </p:nvPr>
        </p:nvSpPr>
        <p:spPr/>
        <p:txBody>
          <a:bodyPr/>
          <a:lstStyle/>
          <a:p>
            <a:fld id="{41557D9A-62F4-4967-B320-208306B07834}" type="slidenum">
              <a:rPr lang="en-CA" smtClean="0"/>
              <a:t>13</a:t>
            </a:fld>
            <a:endParaRPr lang="en-CA"/>
          </a:p>
        </p:txBody>
      </p:sp>
    </p:spTree>
    <p:extLst>
      <p:ext uri="{BB962C8B-B14F-4D97-AF65-F5344CB8AC3E}">
        <p14:creationId xmlns:p14="http://schemas.microsoft.com/office/powerpoint/2010/main" val="3897596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557D9A-62F4-4967-B320-208306B07834}" type="slidenum">
              <a:rPr lang="en-CA" smtClean="0"/>
              <a:t>14</a:t>
            </a:fld>
            <a:endParaRPr lang="en-CA"/>
          </a:p>
        </p:txBody>
      </p:sp>
    </p:spTree>
    <p:extLst>
      <p:ext uri="{BB962C8B-B14F-4D97-AF65-F5344CB8AC3E}">
        <p14:creationId xmlns:p14="http://schemas.microsoft.com/office/powerpoint/2010/main" val="52963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 everyone, I'm [Name1] and I'm here today with my teammate, [Name2] to talk to you about the serious game we have been developing, [Captain Coder]. </a:t>
            </a:r>
          </a:p>
          <a:p>
            <a:r>
              <a:rPr lang="en-US">
                <a:cs typeface="Calibri"/>
              </a:rPr>
              <a:t>As you can see, we are a team of two, and we have both worked closely in game designing and testing this game. With that being said, Hossein is also taking the role of Artist and I’m the Programmer of this game.</a:t>
            </a:r>
          </a:p>
        </p:txBody>
      </p:sp>
      <p:sp>
        <p:nvSpPr>
          <p:cNvPr id="4" name="Slide Number Placeholder 3"/>
          <p:cNvSpPr>
            <a:spLocks noGrp="1"/>
          </p:cNvSpPr>
          <p:nvPr>
            <p:ph type="sldNum" sz="quarter" idx="5"/>
          </p:nvPr>
        </p:nvSpPr>
        <p:spPr/>
        <p:txBody>
          <a:bodyPr/>
          <a:lstStyle/>
          <a:p>
            <a:fld id="{41557D9A-62F4-4967-B320-208306B07834}" type="slidenum">
              <a:rPr lang="en-CA" smtClean="0"/>
              <a:t>2</a:t>
            </a:fld>
            <a:endParaRPr lang="en-CA"/>
          </a:p>
        </p:txBody>
      </p:sp>
    </p:spTree>
    <p:extLst>
      <p:ext uri="{BB962C8B-B14F-4D97-AF65-F5344CB8AC3E}">
        <p14:creationId xmlns:p14="http://schemas.microsoft.com/office/powerpoint/2010/main" val="37019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talk about the game and its genre a bit. As we all know, the goal in this project has been to design a serious game to teach basic programming concepts to grade 11 and 12 high-school students. Our game is designed to help students learn ”if statements” and “for loops” by solving fun puzzles. We haven’t really focused on a specific programming language in this game, instead, we want to make sure the students understand the underlying concepts of scenarios where they need to use ‘if statements’ or ‘for loops’ when they’re coding.</a:t>
            </a:r>
          </a:p>
          <a:p>
            <a:endParaRPr lang="en-US"/>
          </a:p>
          <a:p>
            <a:r>
              <a:rPr lang="en-US"/>
              <a:t>The students will learn these concepts by drawing shapes and solving fun puzzles. We will get into more details in the next slides.</a:t>
            </a:r>
          </a:p>
        </p:txBody>
      </p:sp>
      <p:sp>
        <p:nvSpPr>
          <p:cNvPr id="4" name="Slide Number Placeholder 3"/>
          <p:cNvSpPr>
            <a:spLocks noGrp="1"/>
          </p:cNvSpPr>
          <p:nvPr>
            <p:ph type="sldNum" sz="quarter" idx="5"/>
          </p:nvPr>
        </p:nvSpPr>
        <p:spPr/>
        <p:txBody>
          <a:bodyPr/>
          <a:lstStyle/>
          <a:p>
            <a:fld id="{41557D9A-62F4-4967-B320-208306B07834}" type="slidenum">
              <a:rPr lang="en-CA" smtClean="0"/>
              <a:t>3</a:t>
            </a:fld>
            <a:endParaRPr lang="en-CA"/>
          </a:p>
        </p:txBody>
      </p:sp>
    </p:spTree>
    <p:extLst>
      <p:ext uri="{BB962C8B-B14F-4D97-AF65-F5344CB8AC3E}">
        <p14:creationId xmlns:p14="http://schemas.microsoft.com/office/powerpoint/2010/main" val="55724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get into the storyline of the game. We have put a lot of thought in making a game that has a good balance between entertainment and education. In [Captain Coder], you start as a beginner pilot who is on their journey to learn flight maneuvers. In each level of the game, you have an objective to complete a flight by creating a pattern in the sky. As you finish each level, the patterns will become harder to create. But don’t worry, you can unlock new planes and jet aircrafts by leveling up in the game.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you might be asking, how are we going to implement the characterizing goal in this game?</a:t>
            </a:r>
          </a:p>
          <a:p>
            <a:endParaRPr lang="en-US"/>
          </a:p>
        </p:txBody>
      </p:sp>
      <p:sp>
        <p:nvSpPr>
          <p:cNvPr id="4" name="Slide Number Placeholder 3"/>
          <p:cNvSpPr>
            <a:spLocks noGrp="1"/>
          </p:cNvSpPr>
          <p:nvPr>
            <p:ph type="sldNum" sz="quarter" idx="5"/>
          </p:nvPr>
        </p:nvSpPr>
        <p:spPr/>
        <p:txBody>
          <a:bodyPr/>
          <a:lstStyle/>
          <a:p>
            <a:fld id="{41557D9A-62F4-4967-B320-208306B07834}" type="slidenum">
              <a:rPr lang="en-CA" smtClean="0"/>
              <a:t>4</a:t>
            </a:fld>
            <a:endParaRPr lang="en-CA"/>
          </a:p>
        </p:txBody>
      </p:sp>
    </p:spTree>
    <p:extLst>
      <p:ext uri="{BB962C8B-B14F-4D97-AF65-F5344CB8AC3E}">
        <p14:creationId xmlns:p14="http://schemas.microsoft.com/office/powerpoint/2010/main" val="203775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answer this question, let’s have a look at these shapes. What do you think these shapes have in common? </a:t>
            </a:r>
          </a:p>
          <a:p>
            <a:endParaRPr lang="en-US"/>
          </a:p>
          <a:p>
            <a:r>
              <a:rPr lang="en-US"/>
              <a:t>Many of the shapes that we learn in school are created by </a:t>
            </a:r>
            <a:r>
              <a:rPr lang="en-US" b="1"/>
              <a:t>repeating</a:t>
            </a:r>
            <a:r>
              <a:rPr lang="en-US"/>
              <a:t> patterns. For anyone who knows programming, the term repeat has a strong meaning. And what is a better way to teach students </a:t>
            </a:r>
            <a:r>
              <a:rPr lang="en-US" b="1"/>
              <a:t>not to repeat themselves </a:t>
            </a:r>
            <a:r>
              <a:rPr lang="en-US"/>
              <a:t>than asking them to draw the shapes they’re already familiar with?</a:t>
            </a:r>
          </a:p>
        </p:txBody>
      </p:sp>
      <p:sp>
        <p:nvSpPr>
          <p:cNvPr id="4" name="Slide Number Placeholder 3"/>
          <p:cNvSpPr>
            <a:spLocks noGrp="1"/>
          </p:cNvSpPr>
          <p:nvPr>
            <p:ph type="sldNum" sz="quarter" idx="5"/>
          </p:nvPr>
        </p:nvSpPr>
        <p:spPr/>
        <p:txBody>
          <a:bodyPr/>
          <a:lstStyle/>
          <a:p>
            <a:fld id="{41557D9A-62F4-4967-B320-208306B07834}" type="slidenum">
              <a:rPr lang="en-CA" smtClean="0"/>
              <a:t>5</a:t>
            </a:fld>
            <a:endParaRPr lang="en-CA"/>
          </a:p>
        </p:txBody>
      </p:sp>
    </p:spTree>
    <p:extLst>
      <p:ext uri="{BB962C8B-B14F-4D97-AF65-F5344CB8AC3E}">
        <p14:creationId xmlns:p14="http://schemas.microsoft.com/office/powerpoint/2010/main" val="1983626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 simple example of we can integrate these programming concepts into a drawing game.</a:t>
            </a:r>
          </a:p>
          <a:p>
            <a:endParaRPr lang="en-US"/>
          </a:p>
          <a:p>
            <a:r>
              <a:rPr lang="en-US"/>
              <a:t>Let’s say the plane is starting its flight from the top-left corner, where the little arrow is, and wants to draw a square! To draw this particular shape, the player needs to move forward and change the plane’s direction by 90 degrees four times to return to its starting point and draw a square.</a:t>
            </a:r>
          </a:p>
          <a:p>
            <a:endParaRPr lang="en-US"/>
          </a:p>
          <a:p>
            <a:r>
              <a:rPr lang="en-US"/>
              <a:t>This can be done with a for loop, where you can iterate through the loop four times and repeat the </a:t>
            </a:r>
            <a:r>
              <a:rPr lang="en-US" err="1"/>
              <a:t>moveForward</a:t>
            </a:r>
            <a:r>
              <a:rPr lang="en-US"/>
              <a:t> and </a:t>
            </a:r>
            <a:r>
              <a:rPr lang="en-US" err="1"/>
              <a:t>turnRight</a:t>
            </a:r>
            <a:r>
              <a:rPr lang="en-US"/>
              <a:t> functions 4 times. </a:t>
            </a:r>
          </a:p>
          <a:p>
            <a:r>
              <a:rPr lang="en-US"/>
              <a:t>The same concept can be applied to show how if statements work. In the same example, you can ask the player to draw Another square on the opposite direction IF the plane has returned to its original location.</a:t>
            </a:r>
          </a:p>
          <a:p>
            <a:endParaRPr lang="en-US"/>
          </a:p>
          <a:p>
            <a:r>
              <a:rPr lang="en-US"/>
              <a:t>As you can see, this can start with very simple problems. As the player level ups in the game, more complicated shapes that require different combinations of ‘if statements’ and ‘for loops’ are introduced to the player.</a:t>
            </a:r>
          </a:p>
          <a:p>
            <a:endParaRPr lang="en-US"/>
          </a:p>
          <a:p>
            <a:r>
              <a:rPr lang="en-US"/>
              <a:t>What we really like about this method of learning, is that it helps you visually see the results of each of this programming concepts.</a:t>
            </a:r>
          </a:p>
          <a:p>
            <a:endParaRPr lang="en-US"/>
          </a:p>
          <a:p>
            <a:r>
              <a:rPr lang="en-US"/>
              <a:t>Hossein will now tell you more about the details of how the game works.</a:t>
            </a:r>
          </a:p>
        </p:txBody>
      </p:sp>
      <p:sp>
        <p:nvSpPr>
          <p:cNvPr id="4" name="Slide Number Placeholder 3"/>
          <p:cNvSpPr>
            <a:spLocks noGrp="1"/>
          </p:cNvSpPr>
          <p:nvPr>
            <p:ph type="sldNum" sz="quarter" idx="5"/>
          </p:nvPr>
        </p:nvSpPr>
        <p:spPr/>
        <p:txBody>
          <a:bodyPr/>
          <a:lstStyle/>
          <a:p>
            <a:fld id="{41557D9A-62F4-4967-B320-208306B07834}" type="slidenum">
              <a:rPr lang="en-CA" smtClean="0"/>
              <a:t>6</a:t>
            </a:fld>
            <a:endParaRPr lang="en-CA"/>
          </a:p>
        </p:txBody>
      </p:sp>
    </p:spTree>
    <p:extLst>
      <p:ext uri="{BB962C8B-B14F-4D97-AF65-F5344CB8AC3E}">
        <p14:creationId xmlns:p14="http://schemas.microsoft.com/office/powerpoint/2010/main" val="372585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Flights take place in different maps, that have the same feel and look of the era that the plane belongs to. As you can see, the game takes place in three different time periods.</a:t>
            </a:r>
          </a:p>
          <a:p>
            <a:r>
              <a:rPr lang="en-US"/>
              <a:t>We are going to have matching planes and music for each era. The player will start in the 40s and as they level up, the game world changes accordingly. You can think of it as the Rise of Nations equivalent of serious games!</a:t>
            </a:r>
          </a:p>
        </p:txBody>
      </p:sp>
      <p:sp>
        <p:nvSpPr>
          <p:cNvPr id="4" name="Slide Number Placeholder 3"/>
          <p:cNvSpPr>
            <a:spLocks noGrp="1"/>
          </p:cNvSpPr>
          <p:nvPr>
            <p:ph type="sldNum" sz="quarter" idx="5"/>
          </p:nvPr>
        </p:nvSpPr>
        <p:spPr/>
        <p:txBody>
          <a:bodyPr/>
          <a:lstStyle/>
          <a:p>
            <a:fld id="{41557D9A-62F4-4967-B320-208306B07834}" type="slidenum">
              <a:rPr lang="en-CA" smtClean="0"/>
              <a:t>7</a:t>
            </a:fld>
            <a:endParaRPr lang="en-CA"/>
          </a:p>
        </p:txBody>
      </p:sp>
    </p:spTree>
    <p:extLst>
      <p:ext uri="{BB962C8B-B14F-4D97-AF65-F5344CB8AC3E}">
        <p14:creationId xmlns:p14="http://schemas.microsoft.com/office/powerpoint/2010/main" val="306119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using the same idea for the planes in the game. The three main levels a player is going to experience are Rookie, Intermediate, and Advanced.</a:t>
            </a:r>
          </a:p>
          <a:p>
            <a:r>
              <a:rPr lang="en-US"/>
              <a:t>As the planes upgrade, the games become more difficult and user has to draw more complicated patterns.</a:t>
            </a:r>
          </a:p>
        </p:txBody>
      </p:sp>
      <p:sp>
        <p:nvSpPr>
          <p:cNvPr id="4" name="Slide Number Placeholder 3"/>
          <p:cNvSpPr>
            <a:spLocks noGrp="1"/>
          </p:cNvSpPr>
          <p:nvPr>
            <p:ph type="sldNum" sz="quarter" idx="5"/>
          </p:nvPr>
        </p:nvSpPr>
        <p:spPr/>
        <p:txBody>
          <a:bodyPr/>
          <a:lstStyle/>
          <a:p>
            <a:fld id="{41557D9A-62F4-4967-B320-208306B07834}" type="slidenum">
              <a:rPr lang="en-CA" smtClean="0"/>
              <a:t>8</a:t>
            </a:fld>
            <a:endParaRPr lang="en-CA"/>
          </a:p>
        </p:txBody>
      </p:sp>
    </p:spTree>
    <p:extLst>
      <p:ext uri="{BB962C8B-B14F-4D97-AF65-F5344CB8AC3E}">
        <p14:creationId xmlns:p14="http://schemas.microsoft.com/office/powerpoint/2010/main" val="354657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motivators in [Captain Coder] are the medals and badges that the player receives after completing each level. Also, player’s rank increases as they successfully complete more advanced levels of the game.</a:t>
            </a:r>
          </a:p>
        </p:txBody>
      </p:sp>
      <p:sp>
        <p:nvSpPr>
          <p:cNvPr id="4" name="Slide Number Placeholder 3"/>
          <p:cNvSpPr>
            <a:spLocks noGrp="1"/>
          </p:cNvSpPr>
          <p:nvPr>
            <p:ph type="sldNum" sz="quarter" idx="5"/>
          </p:nvPr>
        </p:nvSpPr>
        <p:spPr/>
        <p:txBody>
          <a:bodyPr/>
          <a:lstStyle/>
          <a:p>
            <a:fld id="{41557D9A-62F4-4967-B320-208306B07834}" type="slidenum">
              <a:rPr lang="en-CA" smtClean="0"/>
              <a:t>9</a:t>
            </a:fld>
            <a:endParaRPr lang="en-CA"/>
          </a:p>
        </p:txBody>
      </p:sp>
    </p:spTree>
    <p:extLst>
      <p:ext uri="{BB962C8B-B14F-4D97-AF65-F5344CB8AC3E}">
        <p14:creationId xmlns:p14="http://schemas.microsoft.com/office/powerpoint/2010/main" val="846586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E1B4D39-CEF0-4B07-AED9-5B10A90C9724}"/>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31067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D1F4C405-2E47-48A8-89B1-336A171033EE}"/>
              </a:ext>
            </a:extLst>
          </p:cNvPr>
          <p:cNvSpPr>
            <a:spLocks noGrp="1"/>
          </p:cNvSpPr>
          <p:nvPr>
            <p:ph type="pic" sz="quarter" idx="10"/>
          </p:nvPr>
        </p:nvSpPr>
        <p:spPr>
          <a:xfrm>
            <a:off x="1425723" y="623843"/>
            <a:ext cx="3735937" cy="5613874"/>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132325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620778A-C908-4A58-9CB8-779210FEADD1}"/>
              </a:ext>
            </a:extLst>
          </p:cNvPr>
          <p:cNvSpPr>
            <a:spLocks noGrp="1"/>
          </p:cNvSpPr>
          <p:nvPr>
            <p:ph type="pic" sz="quarter" idx="14"/>
          </p:nvPr>
        </p:nvSpPr>
        <p:spPr>
          <a:xfrm>
            <a:off x="601276" y="609600"/>
            <a:ext cx="3336471" cy="4292422"/>
          </a:xfrm>
          <a:prstGeom prst="rect">
            <a:avLst/>
          </a:prstGeom>
          <a:solidFill>
            <a:schemeClr val="bg1">
              <a:lumMod val="95000"/>
            </a:schemeClr>
          </a:solidFill>
        </p:spPr>
        <p:txBody>
          <a:bodyPr/>
          <a:lstStyle/>
          <a:p>
            <a:endParaRPr lang="en-US"/>
          </a:p>
        </p:txBody>
      </p:sp>
      <p:sp>
        <p:nvSpPr>
          <p:cNvPr id="3" name="Picture Placeholder 2">
            <a:extLst>
              <a:ext uri="{FF2B5EF4-FFF2-40B4-BE49-F238E27FC236}">
                <a16:creationId xmlns:a16="http://schemas.microsoft.com/office/drawing/2014/main" id="{BE7E4B41-F676-4CA8-8830-26822F3F9223}"/>
              </a:ext>
            </a:extLst>
          </p:cNvPr>
          <p:cNvSpPr>
            <a:spLocks noGrp="1"/>
          </p:cNvSpPr>
          <p:nvPr>
            <p:ph type="pic" sz="quarter" idx="13"/>
          </p:nvPr>
        </p:nvSpPr>
        <p:spPr>
          <a:xfrm>
            <a:off x="2537118" y="3447227"/>
            <a:ext cx="2801257" cy="2801173"/>
          </a:xfrm>
          <a:prstGeom prst="rect">
            <a:avLst/>
          </a:prstGeom>
          <a:solidFill>
            <a:schemeClr val="bg1">
              <a:lumMod val="95000"/>
            </a:schemeClr>
          </a:solidFill>
        </p:spPr>
        <p:txBody>
          <a:bodyPr/>
          <a:lstStyle/>
          <a:p>
            <a:endParaRPr lang="en-US"/>
          </a:p>
        </p:txBody>
      </p:sp>
      <p:sp>
        <p:nvSpPr>
          <p:cNvPr id="4" name="Picture Placeholder 2">
            <a:extLst>
              <a:ext uri="{FF2B5EF4-FFF2-40B4-BE49-F238E27FC236}">
                <a16:creationId xmlns:a16="http://schemas.microsoft.com/office/drawing/2014/main" id="{D0644546-3F26-420C-B73F-ACE4A1D1CD28}"/>
              </a:ext>
            </a:extLst>
          </p:cNvPr>
          <p:cNvSpPr>
            <a:spLocks noGrp="1"/>
          </p:cNvSpPr>
          <p:nvPr>
            <p:ph type="pic" sz="quarter" idx="15"/>
          </p:nvPr>
        </p:nvSpPr>
        <p:spPr>
          <a:xfrm>
            <a:off x="4093115" y="609600"/>
            <a:ext cx="4049486" cy="2694168"/>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413349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C022844-56C3-4591-9B2F-D0001436BDC9}"/>
              </a:ext>
            </a:extLst>
          </p:cNvPr>
          <p:cNvSpPr>
            <a:spLocks noGrp="1"/>
          </p:cNvSpPr>
          <p:nvPr>
            <p:ph type="pic" sz="quarter" idx="11"/>
          </p:nvPr>
        </p:nvSpPr>
        <p:spPr>
          <a:xfrm>
            <a:off x="6134099" y="3543300"/>
            <a:ext cx="4991101" cy="2844800"/>
          </a:xfrm>
          <a:prstGeom prst="rect">
            <a:avLst/>
          </a:prstGeom>
          <a:solidFill>
            <a:schemeClr val="bg1">
              <a:lumMod val="95000"/>
            </a:schemeClr>
          </a:solidFill>
        </p:spPr>
        <p:txBody>
          <a:bodyPr/>
          <a:lstStyle/>
          <a:p>
            <a:endParaRPr lang="en-US"/>
          </a:p>
        </p:txBody>
      </p:sp>
      <p:sp>
        <p:nvSpPr>
          <p:cNvPr id="3" name="Picture Placeholder 2">
            <a:extLst>
              <a:ext uri="{FF2B5EF4-FFF2-40B4-BE49-F238E27FC236}">
                <a16:creationId xmlns:a16="http://schemas.microsoft.com/office/drawing/2014/main" id="{CA2DB6D3-8E90-4289-BCD2-3A142D23E737}"/>
              </a:ext>
            </a:extLst>
          </p:cNvPr>
          <p:cNvSpPr>
            <a:spLocks noGrp="1"/>
          </p:cNvSpPr>
          <p:nvPr>
            <p:ph type="pic" sz="quarter" idx="12"/>
          </p:nvPr>
        </p:nvSpPr>
        <p:spPr>
          <a:xfrm>
            <a:off x="6134098" y="444500"/>
            <a:ext cx="4991101" cy="28448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1578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61878FF-23CA-4FCE-A444-9EE9313CB10B}"/>
              </a:ext>
            </a:extLst>
          </p:cNvPr>
          <p:cNvSpPr>
            <a:spLocks noGrp="1"/>
          </p:cNvSpPr>
          <p:nvPr>
            <p:ph type="pic" sz="quarter" idx="10"/>
          </p:nvPr>
        </p:nvSpPr>
        <p:spPr>
          <a:xfrm>
            <a:off x="6361611" y="0"/>
            <a:ext cx="6096000" cy="68580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29729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EF80348B-43BD-43B7-BD73-7A6EBD7F241C}"/>
              </a:ext>
            </a:extLst>
          </p:cNvPr>
          <p:cNvSpPr>
            <a:spLocks noGrp="1"/>
          </p:cNvSpPr>
          <p:nvPr>
            <p:ph type="pic" sz="quarter" idx="10"/>
          </p:nvPr>
        </p:nvSpPr>
        <p:spPr>
          <a:xfrm>
            <a:off x="7947897" y="0"/>
            <a:ext cx="3724492" cy="3429000"/>
          </a:xfrm>
          <a:prstGeom prst="rect">
            <a:avLst/>
          </a:prstGeom>
          <a:solidFill>
            <a:schemeClr val="bg1">
              <a:lumMod val="95000"/>
            </a:schemeClr>
          </a:solidFill>
        </p:spPr>
        <p:txBody>
          <a:bodyPr/>
          <a:lstStyle/>
          <a:p>
            <a:endParaRPr lang="en-US"/>
          </a:p>
        </p:txBody>
      </p:sp>
      <p:sp>
        <p:nvSpPr>
          <p:cNvPr id="3" name="Picture Placeholder 4">
            <a:extLst>
              <a:ext uri="{FF2B5EF4-FFF2-40B4-BE49-F238E27FC236}">
                <a16:creationId xmlns:a16="http://schemas.microsoft.com/office/drawing/2014/main" id="{74A96326-3AA2-4761-9F32-A02D65BA0F65}"/>
              </a:ext>
            </a:extLst>
          </p:cNvPr>
          <p:cNvSpPr>
            <a:spLocks noGrp="1"/>
          </p:cNvSpPr>
          <p:nvPr>
            <p:ph type="pic" sz="quarter" idx="11"/>
          </p:nvPr>
        </p:nvSpPr>
        <p:spPr>
          <a:xfrm>
            <a:off x="6085651" y="2481943"/>
            <a:ext cx="3724492" cy="34290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362635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2CC54B0-EFAE-4598-AAD1-CA6C45A81532}"/>
              </a:ext>
            </a:extLst>
          </p:cNvPr>
          <p:cNvSpPr>
            <a:spLocks noGrp="1"/>
          </p:cNvSpPr>
          <p:nvPr>
            <p:ph type="pic" sz="quarter" idx="10"/>
          </p:nvPr>
        </p:nvSpPr>
        <p:spPr>
          <a:xfrm>
            <a:off x="613954" y="692331"/>
            <a:ext cx="10972800" cy="5499464"/>
          </a:xfrm>
          <a:prstGeom prst="rect">
            <a:avLst/>
          </a:prstGeom>
        </p:spPr>
        <p:txBody>
          <a:bodyPr/>
          <a:lstStyle/>
          <a:p>
            <a:endParaRPr lang="en-US"/>
          </a:p>
        </p:txBody>
      </p:sp>
    </p:spTree>
    <p:extLst>
      <p:ext uri="{BB962C8B-B14F-4D97-AF65-F5344CB8AC3E}">
        <p14:creationId xmlns:p14="http://schemas.microsoft.com/office/powerpoint/2010/main" val="50094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0F858011-8917-4923-8F7D-59EE8CAB795F}"/>
              </a:ext>
            </a:extLst>
          </p:cNvPr>
          <p:cNvSpPr>
            <a:spLocks noGrp="1"/>
          </p:cNvSpPr>
          <p:nvPr>
            <p:ph type="pic" sz="quarter" idx="10"/>
          </p:nvPr>
        </p:nvSpPr>
        <p:spPr>
          <a:xfrm>
            <a:off x="5167086" y="0"/>
            <a:ext cx="7024914" cy="6858000"/>
          </a:xfrm>
          <a:prstGeom prst="rect">
            <a:avLst/>
          </a:prstGeom>
          <a:noFill/>
        </p:spPr>
        <p:txBody>
          <a:bodyPr wrap="square">
            <a:noAutofit/>
          </a:bodyPr>
          <a:lstStyle/>
          <a:p>
            <a:endParaRPr lang="en-US"/>
          </a:p>
        </p:txBody>
      </p:sp>
    </p:spTree>
    <p:extLst>
      <p:ext uri="{BB962C8B-B14F-4D97-AF65-F5344CB8AC3E}">
        <p14:creationId xmlns:p14="http://schemas.microsoft.com/office/powerpoint/2010/main" val="1749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143F835-BDBA-4C6F-95A0-1B2041B427F7}"/>
              </a:ext>
            </a:extLst>
          </p:cNvPr>
          <p:cNvSpPr>
            <a:spLocks noGrp="1"/>
          </p:cNvSpPr>
          <p:nvPr>
            <p:ph type="pic" sz="quarter" idx="10"/>
          </p:nvPr>
        </p:nvSpPr>
        <p:spPr>
          <a:xfrm>
            <a:off x="0" y="1910686"/>
            <a:ext cx="6096000" cy="3753135"/>
          </a:xfrm>
          <a:prstGeom prst="rect">
            <a:avLst/>
          </a:prstGeom>
          <a:noFill/>
        </p:spPr>
        <p:txBody>
          <a:bodyPr/>
          <a:lstStyle/>
          <a:p>
            <a:endParaRPr lang="id-ID"/>
          </a:p>
        </p:txBody>
      </p:sp>
    </p:spTree>
    <p:extLst>
      <p:ext uri="{BB962C8B-B14F-4D97-AF65-F5344CB8AC3E}">
        <p14:creationId xmlns:p14="http://schemas.microsoft.com/office/powerpoint/2010/main" val="16300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1600200"/>
            <a:ext cx="2717800" cy="36449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6137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835150" y="2070100"/>
            <a:ext cx="2578100" cy="2578100"/>
          </a:xfrm>
          <a:custGeom>
            <a:avLst/>
            <a:gdLst>
              <a:gd name="connsiteX0" fmla="*/ 1289050 w 2578100"/>
              <a:gd name="connsiteY0" fmla="*/ 0 h 2578100"/>
              <a:gd name="connsiteX1" fmla="*/ 2578100 w 2578100"/>
              <a:gd name="connsiteY1" fmla="*/ 1289050 h 2578100"/>
              <a:gd name="connsiteX2" fmla="*/ 1289050 w 2578100"/>
              <a:gd name="connsiteY2" fmla="*/ 2578100 h 2578100"/>
              <a:gd name="connsiteX3" fmla="*/ 0 w 2578100"/>
              <a:gd name="connsiteY3" fmla="*/ 1289050 h 2578100"/>
              <a:gd name="connsiteX4" fmla="*/ 1289050 w 2578100"/>
              <a:gd name="connsiteY4" fmla="*/ 0 h 25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0" h="2578100">
                <a:moveTo>
                  <a:pt x="1289050" y="0"/>
                </a:moveTo>
                <a:cubicBezTo>
                  <a:pt x="2000973" y="0"/>
                  <a:pt x="2578100" y="577127"/>
                  <a:pt x="2578100" y="1289050"/>
                </a:cubicBezTo>
                <a:cubicBezTo>
                  <a:pt x="2578100" y="2000973"/>
                  <a:pt x="2000973" y="2578100"/>
                  <a:pt x="1289050" y="2578100"/>
                </a:cubicBezTo>
                <a:cubicBezTo>
                  <a:pt x="577127" y="2578100"/>
                  <a:pt x="0" y="2000973"/>
                  <a:pt x="0" y="1289050"/>
                </a:cubicBezTo>
                <a:cubicBezTo>
                  <a:pt x="0" y="577127"/>
                  <a:pt x="577127" y="0"/>
                  <a:pt x="1289050" y="0"/>
                </a:cubicBezTo>
                <a:close/>
              </a:path>
            </a:pathLst>
          </a:custGeom>
          <a:solidFill>
            <a:schemeClr val="bg1">
              <a:lumMod val="95000"/>
            </a:schemeClr>
          </a:solidFill>
        </p:spPr>
        <p:txBody>
          <a:bodyPr wrap="square">
            <a:noAutofit/>
          </a:bodyPr>
          <a:lstStyle/>
          <a:p>
            <a:endParaRPr lang="en-US"/>
          </a:p>
        </p:txBody>
      </p:sp>
      <p:sp>
        <p:nvSpPr>
          <p:cNvPr id="11" name="Picture Placeholder 10"/>
          <p:cNvSpPr>
            <a:spLocks noGrp="1"/>
          </p:cNvSpPr>
          <p:nvPr>
            <p:ph type="pic" sz="quarter" idx="11"/>
          </p:nvPr>
        </p:nvSpPr>
        <p:spPr>
          <a:xfrm>
            <a:off x="4806950" y="2070100"/>
            <a:ext cx="2578100" cy="2578100"/>
          </a:xfrm>
          <a:custGeom>
            <a:avLst/>
            <a:gdLst>
              <a:gd name="connsiteX0" fmla="*/ 1289050 w 2578100"/>
              <a:gd name="connsiteY0" fmla="*/ 0 h 2578100"/>
              <a:gd name="connsiteX1" fmla="*/ 2578100 w 2578100"/>
              <a:gd name="connsiteY1" fmla="*/ 1289050 h 2578100"/>
              <a:gd name="connsiteX2" fmla="*/ 1289050 w 2578100"/>
              <a:gd name="connsiteY2" fmla="*/ 2578100 h 2578100"/>
              <a:gd name="connsiteX3" fmla="*/ 0 w 2578100"/>
              <a:gd name="connsiteY3" fmla="*/ 1289050 h 2578100"/>
              <a:gd name="connsiteX4" fmla="*/ 1289050 w 2578100"/>
              <a:gd name="connsiteY4" fmla="*/ 0 h 25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0" h="2578100">
                <a:moveTo>
                  <a:pt x="1289050" y="0"/>
                </a:moveTo>
                <a:cubicBezTo>
                  <a:pt x="2000973" y="0"/>
                  <a:pt x="2578100" y="577127"/>
                  <a:pt x="2578100" y="1289050"/>
                </a:cubicBezTo>
                <a:cubicBezTo>
                  <a:pt x="2578100" y="2000973"/>
                  <a:pt x="2000973" y="2578100"/>
                  <a:pt x="1289050" y="2578100"/>
                </a:cubicBezTo>
                <a:cubicBezTo>
                  <a:pt x="577127" y="2578100"/>
                  <a:pt x="0" y="2000973"/>
                  <a:pt x="0" y="1289050"/>
                </a:cubicBezTo>
                <a:cubicBezTo>
                  <a:pt x="0" y="577127"/>
                  <a:pt x="577127" y="0"/>
                  <a:pt x="1289050" y="0"/>
                </a:cubicBezTo>
                <a:close/>
              </a:path>
            </a:pathLst>
          </a:custGeom>
          <a:solidFill>
            <a:schemeClr val="bg1">
              <a:lumMod val="95000"/>
            </a:schemeClr>
          </a:solidFill>
        </p:spPr>
        <p:txBody>
          <a:bodyPr wrap="square">
            <a:noAutofit/>
          </a:bodyPr>
          <a:lstStyle/>
          <a:p>
            <a:endParaRPr lang="en-US"/>
          </a:p>
        </p:txBody>
      </p:sp>
      <p:sp>
        <p:nvSpPr>
          <p:cNvPr id="12" name="Picture Placeholder 11"/>
          <p:cNvSpPr>
            <a:spLocks noGrp="1"/>
          </p:cNvSpPr>
          <p:nvPr>
            <p:ph type="pic" sz="quarter" idx="12"/>
          </p:nvPr>
        </p:nvSpPr>
        <p:spPr>
          <a:xfrm>
            <a:off x="7778750" y="2070100"/>
            <a:ext cx="2578100" cy="2578100"/>
          </a:xfrm>
          <a:custGeom>
            <a:avLst/>
            <a:gdLst>
              <a:gd name="connsiteX0" fmla="*/ 1289050 w 2578100"/>
              <a:gd name="connsiteY0" fmla="*/ 0 h 2578100"/>
              <a:gd name="connsiteX1" fmla="*/ 2578100 w 2578100"/>
              <a:gd name="connsiteY1" fmla="*/ 1289050 h 2578100"/>
              <a:gd name="connsiteX2" fmla="*/ 1289050 w 2578100"/>
              <a:gd name="connsiteY2" fmla="*/ 2578100 h 2578100"/>
              <a:gd name="connsiteX3" fmla="*/ 0 w 2578100"/>
              <a:gd name="connsiteY3" fmla="*/ 1289050 h 2578100"/>
              <a:gd name="connsiteX4" fmla="*/ 1289050 w 2578100"/>
              <a:gd name="connsiteY4" fmla="*/ 0 h 257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8100" h="2578100">
                <a:moveTo>
                  <a:pt x="1289050" y="0"/>
                </a:moveTo>
                <a:cubicBezTo>
                  <a:pt x="2000973" y="0"/>
                  <a:pt x="2578100" y="577127"/>
                  <a:pt x="2578100" y="1289050"/>
                </a:cubicBezTo>
                <a:cubicBezTo>
                  <a:pt x="2578100" y="2000973"/>
                  <a:pt x="2000973" y="2578100"/>
                  <a:pt x="1289050" y="2578100"/>
                </a:cubicBezTo>
                <a:cubicBezTo>
                  <a:pt x="577127" y="2578100"/>
                  <a:pt x="0" y="2000973"/>
                  <a:pt x="0" y="1289050"/>
                </a:cubicBezTo>
                <a:cubicBezTo>
                  <a:pt x="0" y="577127"/>
                  <a:pt x="577127" y="0"/>
                  <a:pt x="1289050"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395939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ECBE92DE-E6B1-47D8-B0E7-5CD185066EDE}"/>
              </a:ext>
            </a:extLst>
          </p:cNvPr>
          <p:cNvSpPr>
            <a:spLocks noGrp="1"/>
          </p:cNvSpPr>
          <p:nvPr>
            <p:ph type="pic" sz="quarter" idx="10"/>
          </p:nvPr>
        </p:nvSpPr>
        <p:spPr>
          <a:xfrm>
            <a:off x="6096000" y="623843"/>
            <a:ext cx="3735937" cy="5613874"/>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333013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2247900" y="1612900"/>
            <a:ext cx="1879600" cy="1879600"/>
          </a:xfrm>
          <a:custGeom>
            <a:avLst/>
            <a:gdLst>
              <a:gd name="connsiteX0" fmla="*/ 0 w 1879600"/>
              <a:gd name="connsiteY0" fmla="*/ 0 h 1879600"/>
              <a:gd name="connsiteX1" fmla="*/ 1879600 w 1879600"/>
              <a:gd name="connsiteY1" fmla="*/ 0 h 1879600"/>
              <a:gd name="connsiteX2" fmla="*/ 1879600 w 1879600"/>
              <a:gd name="connsiteY2" fmla="*/ 1879600 h 1879600"/>
              <a:gd name="connsiteX3" fmla="*/ 0 w 18796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1879600" h="1879600">
                <a:moveTo>
                  <a:pt x="0" y="0"/>
                </a:moveTo>
                <a:lnTo>
                  <a:pt x="1879600" y="0"/>
                </a:lnTo>
                <a:lnTo>
                  <a:pt x="1879600" y="1879600"/>
                </a:lnTo>
                <a:lnTo>
                  <a:pt x="0" y="1879600"/>
                </a:lnTo>
                <a:close/>
              </a:path>
            </a:pathLst>
          </a:custGeom>
          <a:solidFill>
            <a:schemeClr val="bg1">
              <a:lumMod val="95000"/>
            </a:schemeClr>
          </a:solidFill>
        </p:spPr>
        <p:txBody>
          <a:bodyPr wrap="square">
            <a:noAutofit/>
          </a:bodyPr>
          <a:lstStyle/>
          <a:p>
            <a:endParaRPr lang="en-US"/>
          </a:p>
        </p:txBody>
      </p:sp>
      <p:sp>
        <p:nvSpPr>
          <p:cNvPr id="13" name="Picture Placeholder 12"/>
          <p:cNvSpPr>
            <a:spLocks noGrp="1"/>
          </p:cNvSpPr>
          <p:nvPr>
            <p:ph type="pic" sz="quarter" idx="11"/>
          </p:nvPr>
        </p:nvSpPr>
        <p:spPr>
          <a:xfrm>
            <a:off x="4343400" y="3683000"/>
            <a:ext cx="1879600" cy="1879600"/>
          </a:xfrm>
          <a:custGeom>
            <a:avLst/>
            <a:gdLst>
              <a:gd name="connsiteX0" fmla="*/ 0 w 1879600"/>
              <a:gd name="connsiteY0" fmla="*/ 0 h 1879600"/>
              <a:gd name="connsiteX1" fmla="*/ 1879600 w 1879600"/>
              <a:gd name="connsiteY1" fmla="*/ 0 h 1879600"/>
              <a:gd name="connsiteX2" fmla="*/ 1879600 w 1879600"/>
              <a:gd name="connsiteY2" fmla="*/ 1879600 h 1879600"/>
              <a:gd name="connsiteX3" fmla="*/ 0 w 18796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1879600" h="1879600">
                <a:moveTo>
                  <a:pt x="0" y="0"/>
                </a:moveTo>
                <a:lnTo>
                  <a:pt x="1879600" y="0"/>
                </a:lnTo>
                <a:lnTo>
                  <a:pt x="1879600" y="1879600"/>
                </a:lnTo>
                <a:lnTo>
                  <a:pt x="0" y="1879600"/>
                </a:lnTo>
                <a:close/>
              </a:path>
            </a:pathLst>
          </a:custGeom>
          <a:solidFill>
            <a:schemeClr val="bg1">
              <a:lumMod val="95000"/>
            </a:schemeClr>
          </a:solidFill>
        </p:spPr>
        <p:txBody>
          <a:bodyPr wrap="square">
            <a:noAutofit/>
          </a:bodyPr>
          <a:lstStyle/>
          <a:p>
            <a:endParaRPr lang="en-US"/>
          </a:p>
        </p:txBody>
      </p:sp>
      <p:sp>
        <p:nvSpPr>
          <p:cNvPr id="14" name="Picture Placeholder 13"/>
          <p:cNvSpPr>
            <a:spLocks noGrp="1"/>
          </p:cNvSpPr>
          <p:nvPr>
            <p:ph type="pic" sz="quarter" idx="12"/>
          </p:nvPr>
        </p:nvSpPr>
        <p:spPr>
          <a:xfrm>
            <a:off x="4343400" y="1028700"/>
            <a:ext cx="2463800" cy="2463800"/>
          </a:xfrm>
          <a:custGeom>
            <a:avLst/>
            <a:gdLst>
              <a:gd name="connsiteX0" fmla="*/ 0 w 1879600"/>
              <a:gd name="connsiteY0" fmla="*/ 0 h 1879600"/>
              <a:gd name="connsiteX1" fmla="*/ 1879600 w 1879600"/>
              <a:gd name="connsiteY1" fmla="*/ 0 h 1879600"/>
              <a:gd name="connsiteX2" fmla="*/ 1879600 w 1879600"/>
              <a:gd name="connsiteY2" fmla="*/ 1879600 h 1879600"/>
              <a:gd name="connsiteX3" fmla="*/ 0 w 18796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1879600" h="1879600">
                <a:moveTo>
                  <a:pt x="0" y="0"/>
                </a:moveTo>
                <a:lnTo>
                  <a:pt x="1879600" y="0"/>
                </a:lnTo>
                <a:lnTo>
                  <a:pt x="1879600" y="1879600"/>
                </a:lnTo>
                <a:lnTo>
                  <a:pt x="0" y="1879600"/>
                </a:lnTo>
                <a:close/>
              </a:path>
            </a:pathLst>
          </a:custGeom>
          <a:solidFill>
            <a:schemeClr val="bg1">
              <a:lumMod val="95000"/>
            </a:schemeClr>
          </a:solidFill>
        </p:spPr>
        <p:txBody>
          <a:bodyPr wrap="square">
            <a:noAutofit/>
          </a:bodyPr>
          <a:lstStyle/>
          <a:p>
            <a:endParaRPr lang="en-US"/>
          </a:p>
        </p:txBody>
      </p:sp>
      <p:sp>
        <p:nvSpPr>
          <p:cNvPr id="15" name="Picture Placeholder 14"/>
          <p:cNvSpPr>
            <a:spLocks noGrp="1"/>
          </p:cNvSpPr>
          <p:nvPr>
            <p:ph type="pic" sz="quarter" idx="13"/>
          </p:nvPr>
        </p:nvSpPr>
        <p:spPr>
          <a:xfrm>
            <a:off x="1663700" y="3683000"/>
            <a:ext cx="2463800" cy="2463800"/>
          </a:xfrm>
          <a:custGeom>
            <a:avLst/>
            <a:gdLst>
              <a:gd name="connsiteX0" fmla="*/ 0 w 1879600"/>
              <a:gd name="connsiteY0" fmla="*/ 0 h 1879600"/>
              <a:gd name="connsiteX1" fmla="*/ 1879600 w 1879600"/>
              <a:gd name="connsiteY1" fmla="*/ 0 h 1879600"/>
              <a:gd name="connsiteX2" fmla="*/ 1879600 w 1879600"/>
              <a:gd name="connsiteY2" fmla="*/ 1879600 h 1879600"/>
              <a:gd name="connsiteX3" fmla="*/ 0 w 1879600"/>
              <a:gd name="connsiteY3" fmla="*/ 1879600 h 1879600"/>
            </a:gdLst>
            <a:ahLst/>
            <a:cxnLst>
              <a:cxn ang="0">
                <a:pos x="connsiteX0" y="connsiteY0"/>
              </a:cxn>
              <a:cxn ang="0">
                <a:pos x="connsiteX1" y="connsiteY1"/>
              </a:cxn>
              <a:cxn ang="0">
                <a:pos x="connsiteX2" y="connsiteY2"/>
              </a:cxn>
              <a:cxn ang="0">
                <a:pos x="connsiteX3" y="connsiteY3"/>
              </a:cxn>
            </a:cxnLst>
            <a:rect l="l" t="t" r="r" b="b"/>
            <a:pathLst>
              <a:path w="1879600" h="1879600">
                <a:moveTo>
                  <a:pt x="0" y="0"/>
                </a:moveTo>
                <a:lnTo>
                  <a:pt x="1879600" y="0"/>
                </a:lnTo>
                <a:lnTo>
                  <a:pt x="1879600" y="1879600"/>
                </a:lnTo>
                <a:lnTo>
                  <a:pt x="0" y="18796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0769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96000" y="698500"/>
            <a:ext cx="4546600" cy="1727950"/>
          </a:xfrm>
          <a:custGeom>
            <a:avLst/>
            <a:gdLst>
              <a:gd name="connsiteX0" fmla="*/ 0 w 4546600"/>
              <a:gd name="connsiteY0" fmla="*/ 0 h 1727950"/>
              <a:gd name="connsiteX1" fmla="*/ 4546600 w 4546600"/>
              <a:gd name="connsiteY1" fmla="*/ 0 h 1727950"/>
              <a:gd name="connsiteX2" fmla="*/ 4546600 w 4546600"/>
              <a:gd name="connsiteY2" fmla="*/ 1727950 h 1727950"/>
              <a:gd name="connsiteX3" fmla="*/ 0 w 4546600"/>
              <a:gd name="connsiteY3" fmla="*/ 1727950 h 1727950"/>
            </a:gdLst>
            <a:ahLst/>
            <a:cxnLst>
              <a:cxn ang="0">
                <a:pos x="connsiteX0" y="connsiteY0"/>
              </a:cxn>
              <a:cxn ang="0">
                <a:pos x="connsiteX1" y="connsiteY1"/>
              </a:cxn>
              <a:cxn ang="0">
                <a:pos x="connsiteX2" y="connsiteY2"/>
              </a:cxn>
              <a:cxn ang="0">
                <a:pos x="connsiteX3" y="connsiteY3"/>
              </a:cxn>
            </a:cxnLst>
            <a:rect l="l" t="t" r="r" b="b"/>
            <a:pathLst>
              <a:path w="4546600" h="1727950">
                <a:moveTo>
                  <a:pt x="0" y="0"/>
                </a:moveTo>
                <a:lnTo>
                  <a:pt x="4546600" y="0"/>
                </a:lnTo>
                <a:lnTo>
                  <a:pt x="4546600" y="1727950"/>
                </a:lnTo>
                <a:lnTo>
                  <a:pt x="0" y="1727950"/>
                </a:lnTo>
                <a:close/>
              </a:path>
            </a:pathLst>
          </a:custGeom>
          <a:solidFill>
            <a:schemeClr val="bg1">
              <a:lumMod val="95000"/>
            </a:schemeClr>
          </a:solidFill>
        </p:spPr>
        <p:txBody>
          <a:bodyPr wrap="square">
            <a:noAutofit/>
          </a:bodyPr>
          <a:lstStyle/>
          <a:p>
            <a:endParaRPr lang="en-US"/>
          </a:p>
        </p:txBody>
      </p:sp>
      <p:sp>
        <p:nvSpPr>
          <p:cNvPr id="12" name="Picture Placeholder 11"/>
          <p:cNvSpPr>
            <a:spLocks noGrp="1"/>
          </p:cNvSpPr>
          <p:nvPr>
            <p:ph type="pic" sz="quarter" idx="11"/>
          </p:nvPr>
        </p:nvSpPr>
        <p:spPr>
          <a:xfrm>
            <a:off x="6096000" y="2571375"/>
            <a:ext cx="4546600" cy="1727950"/>
          </a:xfrm>
          <a:custGeom>
            <a:avLst/>
            <a:gdLst>
              <a:gd name="connsiteX0" fmla="*/ 0 w 4546600"/>
              <a:gd name="connsiteY0" fmla="*/ 0 h 1727950"/>
              <a:gd name="connsiteX1" fmla="*/ 4546600 w 4546600"/>
              <a:gd name="connsiteY1" fmla="*/ 0 h 1727950"/>
              <a:gd name="connsiteX2" fmla="*/ 4546600 w 4546600"/>
              <a:gd name="connsiteY2" fmla="*/ 1727950 h 1727950"/>
              <a:gd name="connsiteX3" fmla="*/ 0 w 4546600"/>
              <a:gd name="connsiteY3" fmla="*/ 1727950 h 1727950"/>
            </a:gdLst>
            <a:ahLst/>
            <a:cxnLst>
              <a:cxn ang="0">
                <a:pos x="connsiteX0" y="connsiteY0"/>
              </a:cxn>
              <a:cxn ang="0">
                <a:pos x="connsiteX1" y="connsiteY1"/>
              </a:cxn>
              <a:cxn ang="0">
                <a:pos x="connsiteX2" y="connsiteY2"/>
              </a:cxn>
              <a:cxn ang="0">
                <a:pos x="connsiteX3" y="connsiteY3"/>
              </a:cxn>
            </a:cxnLst>
            <a:rect l="l" t="t" r="r" b="b"/>
            <a:pathLst>
              <a:path w="4546600" h="1727950">
                <a:moveTo>
                  <a:pt x="0" y="0"/>
                </a:moveTo>
                <a:lnTo>
                  <a:pt x="4546600" y="0"/>
                </a:lnTo>
                <a:lnTo>
                  <a:pt x="4546600" y="1727950"/>
                </a:lnTo>
                <a:lnTo>
                  <a:pt x="0" y="1727950"/>
                </a:lnTo>
                <a:close/>
              </a:path>
            </a:pathLst>
          </a:custGeom>
          <a:solidFill>
            <a:schemeClr val="bg1">
              <a:lumMod val="95000"/>
            </a:schemeClr>
          </a:solidFill>
        </p:spPr>
        <p:txBody>
          <a:bodyPr wrap="square">
            <a:noAutofit/>
          </a:bodyPr>
          <a:lstStyle/>
          <a:p>
            <a:endParaRPr lang="en-US"/>
          </a:p>
        </p:txBody>
      </p:sp>
      <p:sp>
        <p:nvSpPr>
          <p:cNvPr id="13" name="Picture Placeholder 12"/>
          <p:cNvSpPr>
            <a:spLocks noGrp="1"/>
          </p:cNvSpPr>
          <p:nvPr>
            <p:ph type="pic" sz="quarter" idx="12"/>
          </p:nvPr>
        </p:nvSpPr>
        <p:spPr>
          <a:xfrm>
            <a:off x="6096000" y="4444250"/>
            <a:ext cx="4546600" cy="1727950"/>
          </a:xfrm>
          <a:custGeom>
            <a:avLst/>
            <a:gdLst>
              <a:gd name="connsiteX0" fmla="*/ 0 w 4546600"/>
              <a:gd name="connsiteY0" fmla="*/ 0 h 1727950"/>
              <a:gd name="connsiteX1" fmla="*/ 4546600 w 4546600"/>
              <a:gd name="connsiteY1" fmla="*/ 0 h 1727950"/>
              <a:gd name="connsiteX2" fmla="*/ 4546600 w 4546600"/>
              <a:gd name="connsiteY2" fmla="*/ 1727950 h 1727950"/>
              <a:gd name="connsiteX3" fmla="*/ 0 w 4546600"/>
              <a:gd name="connsiteY3" fmla="*/ 1727950 h 1727950"/>
            </a:gdLst>
            <a:ahLst/>
            <a:cxnLst>
              <a:cxn ang="0">
                <a:pos x="connsiteX0" y="connsiteY0"/>
              </a:cxn>
              <a:cxn ang="0">
                <a:pos x="connsiteX1" y="connsiteY1"/>
              </a:cxn>
              <a:cxn ang="0">
                <a:pos x="connsiteX2" y="connsiteY2"/>
              </a:cxn>
              <a:cxn ang="0">
                <a:pos x="connsiteX3" y="connsiteY3"/>
              </a:cxn>
            </a:cxnLst>
            <a:rect l="l" t="t" r="r" b="b"/>
            <a:pathLst>
              <a:path w="4546600" h="1727950">
                <a:moveTo>
                  <a:pt x="0" y="0"/>
                </a:moveTo>
                <a:lnTo>
                  <a:pt x="4546600" y="0"/>
                </a:lnTo>
                <a:lnTo>
                  <a:pt x="4546600" y="1727950"/>
                </a:lnTo>
                <a:lnTo>
                  <a:pt x="0" y="172795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39171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1854200"/>
            <a:ext cx="7874000" cy="2501900"/>
          </a:xfrm>
          <a:custGeom>
            <a:avLst/>
            <a:gdLst>
              <a:gd name="connsiteX0" fmla="*/ 0 w 4546600"/>
              <a:gd name="connsiteY0" fmla="*/ 0 h 1727950"/>
              <a:gd name="connsiteX1" fmla="*/ 4546600 w 4546600"/>
              <a:gd name="connsiteY1" fmla="*/ 0 h 1727950"/>
              <a:gd name="connsiteX2" fmla="*/ 4546600 w 4546600"/>
              <a:gd name="connsiteY2" fmla="*/ 1727950 h 1727950"/>
              <a:gd name="connsiteX3" fmla="*/ 0 w 4546600"/>
              <a:gd name="connsiteY3" fmla="*/ 1727950 h 1727950"/>
            </a:gdLst>
            <a:ahLst/>
            <a:cxnLst>
              <a:cxn ang="0">
                <a:pos x="connsiteX0" y="connsiteY0"/>
              </a:cxn>
              <a:cxn ang="0">
                <a:pos x="connsiteX1" y="connsiteY1"/>
              </a:cxn>
              <a:cxn ang="0">
                <a:pos x="connsiteX2" y="connsiteY2"/>
              </a:cxn>
              <a:cxn ang="0">
                <a:pos x="connsiteX3" y="connsiteY3"/>
              </a:cxn>
            </a:cxnLst>
            <a:rect l="l" t="t" r="r" b="b"/>
            <a:pathLst>
              <a:path w="4546600" h="1727950">
                <a:moveTo>
                  <a:pt x="0" y="0"/>
                </a:moveTo>
                <a:lnTo>
                  <a:pt x="4546600" y="0"/>
                </a:lnTo>
                <a:lnTo>
                  <a:pt x="4546600" y="1727950"/>
                </a:lnTo>
                <a:lnTo>
                  <a:pt x="0" y="172795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13987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536700" y="1600200"/>
            <a:ext cx="6388100" cy="5257800"/>
          </a:xfrm>
          <a:custGeom>
            <a:avLst/>
            <a:gdLst>
              <a:gd name="connsiteX0" fmla="*/ 0 w 4546600"/>
              <a:gd name="connsiteY0" fmla="*/ 0 h 1727950"/>
              <a:gd name="connsiteX1" fmla="*/ 4546600 w 4546600"/>
              <a:gd name="connsiteY1" fmla="*/ 0 h 1727950"/>
              <a:gd name="connsiteX2" fmla="*/ 4546600 w 4546600"/>
              <a:gd name="connsiteY2" fmla="*/ 1727950 h 1727950"/>
              <a:gd name="connsiteX3" fmla="*/ 0 w 4546600"/>
              <a:gd name="connsiteY3" fmla="*/ 1727950 h 1727950"/>
            </a:gdLst>
            <a:ahLst/>
            <a:cxnLst>
              <a:cxn ang="0">
                <a:pos x="connsiteX0" y="connsiteY0"/>
              </a:cxn>
              <a:cxn ang="0">
                <a:pos x="connsiteX1" y="connsiteY1"/>
              </a:cxn>
              <a:cxn ang="0">
                <a:pos x="connsiteX2" y="connsiteY2"/>
              </a:cxn>
              <a:cxn ang="0">
                <a:pos x="connsiteX3" y="connsiteY3"/>
              </a:cxn>
            </a:cxnLst>
            <a:rect l="l" t="t" r="r" b="b"/>
            <a:pathLst>
              <a:path w="4546600" h="1727950">
                <a:moveTo>
                  <a:pt x="0" y="0"/>
                </a:moveTo>
                <a:lnTo>
                  <a:pt x="4546600" y="0"/>
                </a:lnTo>
                <a:lnTo>
                  <a:pt x="4546600" y="1727950"/>
                </a:lnTo>
                <a:lnTo>
                  <a:pt x="0" y="172795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89588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921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Rectangle 1"/>
          <p:cNvSpPr/>
          <p:nvPr userDrawn="1"/>
        </p:nvSpPr>
        <p:spPr>
          <a:xfrm>
            <a:off x="1536543" y="1981200"/>
            <a:ext cx="4368958" cy="4191000"/>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6311743" y="1981200"/>
            <a:ext cx="4368958" cy="4191000"/>
          </a:xfrm>
          <a:prstGeom prst="rect">
            <a:avLst/>
          </a:prstGeom>
          <a:solidFill>
            <a:schemeClr val="bg2"/>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2209800" y="2501900"/>
            <a:ext cx="1536700" cy="1536700"/>
          </a:xfrm>
          <a:custGeom>
            <a:avLst/>
            <a:gdLst>
              <a:gd name="connsiteX0" fmla="*/ 768350 w 1536700"/>
              <a:gd name="connsiteY0" fmla="*/ 0 h 1536700"/>
              <a:gd name="connsiteX1" fmla="*/ 1536700 w 1536700"/>
              <a:gd name="connsiteY1" fmla="*/ 768350 h 1536700"/>
              <a:gd name="connsiteX2" fmla="*/ 768350 w 1536700"/>
              <a:gd name="connsiteY2" fmla="*/ 1536700 h 1536700"/>
              <a:gd name="connsiteX3" fmla="*/ 0 w 1536700"/>
              <a:gd name="connsiteY3" fmla="*/ 768350 h 1536700"/>
              <a:gd name="connsiteX4" fmla="*/ 768350 w 1536700"/>
              <a:gd name="connsiteY4" fmla="*/ 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536700">
                <a:moveTo>
                  <a:pt x="768350" y="0"/>
                </a:moveTo>
                <a:cubicBezTo>
                  <a:pt x="1192698" y="0"/>
                  <a:pt x="1536700" y="344002"/>
                  <a:pt x="1536700" y="768350"/>
                </a:cubicBezTo>
                <a:cubicBezTo>
                  <a:pt x="1536700" y="1192698"/>
                  <a:pt x="1192698" y="1536700"/>
                  <a:pt x="768350" y="1536700"/>
                </a:cubicBezTo>
                <a:cubicBezTo>
                  <a:pt x="344002" y="1536700"/>
                  <a:pt x="0" y="1192698"/>
                  <a:pt x="0" y="768350"/>
                </a:cubicBezTo>
                <a:cubicBezTo>
                  <a:pt x="0" y="344002"/>
                  <a:pt x="344002" y="0"/>
                  <a:pt x="768350" y="0"/>
                </a:cubicBezTo>
                <a:close/>
              </a:path>
            </a:pathLst>
          </a:custGeom>
          <a:solidFill>
            <a:schemeClr val="bg1">
              <a:lumMod val="95000"/>
            </a:schemeClr>
          </a:solidFill>
        </p:spPr>
        <p:txBody>
          <a:bodyPr wrap="square">
            <a:noAutofit/>
          </a:bodyPr>
          <a:lstStyle/>
          <a:p>
            <a:endParaRPr lang="en-US"/>
          </a:p>
        </p:txBody>
      </p:sp>
      <p:sp>
        <p:nvSpPr>
          <p:cNvPr id="8" name="Picture Placeholder 7"/>
          <p:cNvSpPr>
            <a:spLocks noGrp="1"/>
          </p:cNvSpPr>
          <p:nvPr>
            <p:ph type="pic" sz="quarter" idx="11"/>
          </p:nvPr>
        </p:nvSpPr>
        <p:spPr>
          <a:xfrm>
            <a:off x="7061200" y="2501900"/>
            <a:ext cx="1536700" cy="1536700"/>
          </a:xfrm>
          <a:custGeom>
            <a:avLst/>
            <a:gdLst>
              <a:gd name="connsiteX0" fmla="*/ 768350 w 1536700"/>
              <a:gd name="connsiteY0" fmla="*/ 0 h 1536700"/>
              <a:gd name="connsiteX1" fmla="*/ 1536700 w 1536700"/>
              <a:gd name="connsiteY1" fmla="*/ 768350 h 1536700"/>
              <a:gd name="connsiteX2" fmla="*/ 768350 w 1536700"/>
              <a:gd name="connsiteY2" fmla="*/ 1536700 h 1536700"/>
              <a:gd name="connsiteX3" fmla="*/ 0 w 1536700"/>
              <a:gd name="connsiteY3" fmla="*/ 768350 h 1536700"/>
              <a:gd name="connsiteX4" fmla="*/ 768350 w 1536700"/>
              <a:gd name="connsiteY4" fmla="*/ 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536700">
                <a:moveTo>
                  <a:pt x="768350" y="0"/>
                </a:moveTo>
                <a:cubicBezTo>
                  <a:pt x="1192698" y="0"/>
                  <a:pt x="1536700" y="344002"/>
                  <a:pt x="1536700" y="768350"/>
                </a:cubicBezTo>
                <a:cubicBezTo>
                  <a:pt x="1536700" y="1192698"/>
                  <a:pt x="1192698" y="1536700"/>
                  <a:pt x="768350" y="1536700"/>
                </a:cubicBezTo>
                <a:cubicBezTo>
                  <a:pt x="344002" y="1536700"/>
                  <a:pt x="0" y="1192698"/>
                  <a:pt x="0" y="768350"/>
                </a:cubicBezTo>
                <a:cubicBezTo>
                  <a:pt x="0" y="344002"/>
                  <a:pt x="344002" y="0"/>
                  <a:pt x="768350"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1810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6096000" cy="3441700"/>
          </a:xfrm>
          <a:custGeom>
            <a:avLst/>
            <a:gdLst>
              <a:gd name="connsiteX0" fmla="*/ 0 w 6096000"/>
              <a:gd name="connsiteY0" fmla="*/ 0 h 3441700"/>
              <a:gd name="connsiteX1" fmla="*/ 6096000 w 6096000"/>
              <a:gd name="connsiteY1" fmla="*/ 0 h 3441700"/>
              <a:gd name="connsiteX2" fmla="*/ 6096000 w 6096000"/>
              <a:gd name="connsiteY2" fmla="*/ 3441700 h 3441700"/>
              <a:gd name="connsiteX3" fmla="*/ 0 w 6096000"/>
              <a:gd name="connsiteY3" fmla="*/ 3441700 h 3441700"/>
            </a:gdLst>
            <a:ahLst/>
            <a:cxnLst>
              <a:cxn ang="0">
                <a:pos x="connsiteX0" y="connsiteY0"/>
              </a:cxn>
              <a:cxn ang="0">
                <a:pos x="connsiteX1" y="connsiteY1"/>
              </a:cxn>
              <a:cxn ang="0">
                <a:pos x="connsiteX2" y="connsiteY2"/>
              </a:cxn>
              <a:cxn ang="0">
                <a:pos x="connsiteX3" y="connsiteY3"/>
              </a:cxn>
            </a:cxnLst>
            <a:rect l="l" t="t" r="r" b="b"/>
            <a:pathLst>
              <a:path w="6096000" h="3441700">
                <a:moveTo>
                  <a:pt x="0" y="0"/>
                </a:moveTo>
                <a:lnTo>
                  <a:pt x="6096000" y="0"/>
                </a:lnTo>
                <a:lnTo>
                  <a:pt x="6096000" y="3441700"/>
                </a:lnTo>
                <a:lnTo>
                  <a:pt x="0" y="3441700"/>
                </a:lnTo>
                <a:close/>
              </a:path>
            </a:pathLst>
          </a:custGeom>
          <a:solidFill>
            <a:schemeClr val="bg1">
              <a:lumMod val="95000"/>
            </a:schemeClr>
          </a:solidFill>
        </p:spPr>
        <p:txBody>
          <a:bodyPr wrap="square">
            <a:noAutofit/>
          </a:bodyPr>
          <a:lstStyle/>
          <a:p>
            <a:endParaRPr lang="en-US"/>
          </a:p>
        </p:txBody>
      </p:sp>
      <p:sp>
        <p:nvSpPr>
          <p:cNvPr id="9" name="Picture Placeholder 8"/>
          <p:cNvSpPr>
            <a:spLocks noGrp="1"/>
          </p:cNvSpPr>
          <p:nvPr>
            <p:ph type="pic" sz="quarter" idx="11"/>
          </p:nvPr>
        </p:nvSpPr>
        <p:spPr>
          <a:xfrm>
            <a:off x="6096000" y="3441700"/>
            <a:ext cx="6096000" cy="3441700"/>
          </a:xfrm>
          <a:custGeom>
            <a:avLst/>
            <a:gdLst>
              <a:gd name="connsiteX0" fmla="*/ 0 w 6096000"/>
              <a:gd name="connsiteY0" fmla="*/ 0 h 3441700"/>
              <a:gd name="connsiteX1" fmla="*/ 6096000 w 6096000"/>
              <a:gd name="connsiteY1" fmla="*/ 0 h 3441700"/>
              <a:gd name="connsiteX2" fmla="*/ 6096000 w 6096000"/>
              <a:gd name="connsiteY2" fmla="*/ 3441700 h 3441700"/>
              <a:gd name="connsiteX3" fmla="*/ 0 w 6096000"/>
              <a:gd name="connsiteY3" fmla="*/ 3441700 h 3441700"/>
            </a:gdLst>
            <a:ahLst/>
            <a:cxnLst>
              <a:cxn ang="0">
                <a:pos x="connsiteX0" y="connsiteY0"/>
              </a:cxn>
              <a:cxn ang="0">
                <a:pos x="connsiteX1" y="connsiteY1"/>
              </a:cxn>
              <a:cxn ang="0">
                <a:pos x="connsiteX2" y="connsiteY2"/>
              </a:cxn>
              <a:cxn ang="0">
                <a:pos x="connsiteX3" y="connsiteY3"/>
              </a:cxn>
            </a:cxnLst>
            <a:rect l="l" t="t" r="r" b="b"/>
            <a:pathLst>
              <a:path w="6096000" h="3441700">
                <a:moveTo>
                  <a:pt x="0" y="0"/>
                </a:moveTo>
                <a:lnTo>
                  <a:pt x="6096000" y="0"/>
                </a:lnTo>
                <a:lnTo>
                  <a:pt x="6096000" y="3441700"/>
                </a:lnTo>
                <a:lnTo>
                  <a:pt x="0" y="3441700"/>
                </a:ln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183088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Rectangle 1"/>
          <p:cNvSpPr/>
          <p:nvPr userDrawn="1"/>
        </p:nvSpPr>
        <p:spPr>
          <a:xfrm>
            <a:off x="1549243" y="1981200"/>
            <a:ext cx="4368958" cy="1551464"/>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1549243" y="3706336"/>
            <a:ext cx="4368958" cy="1551464"/>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6311743" y="1981200"/>
            <a:ext cx="4368958" cy="1551464"/>
          </a:xfrm>
          <a:prstGeom prst="rect">
            <a:avLst/>
          </a:prstGeom>
          <a:solidFill>
            <a:schemeClr val="bg1"/>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6311743" y="3706336"/>
            <a:ext cx="4368958" cy="1551464"/>
          </a:xfrm>
          <a:prstGeom prst="rect">
            <a:avLst/>
          </a:prstGeom>
          <a:solidFill>
            <a:schemeClr val="bg2"/>
          </a:solidFill>
          <a:ln>
            <a:noFill/>
          </a:ln>
          <a:effectLst>
            <a:outerShdw blurRad="1905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09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425700" y="2514600"/>
            <a:ext cx="2755900" cy="27432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53597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49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36C770B-4F79-4B32-BD70-E5801FD2CC92}"/>
              </a:ext>
            </a:extLst>
          </p:cNvPr>
          <p:cNvSpPr>
            <a:spLocks noGrp="1"/>
          </p:cNvSpPr>
          <p:nvPr>
            <p:ph type="pic" sz="quarter" idx="10"/>
          </p:nvPr>
        </p:nvSpPr>
        <p:spPr>
          <a:xfrm>
            <a:off x="0" y="1"/>
            <a:ext cx="12192000" cy="34290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42736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8109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860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1852076-876C-4E27-BC48-F2FB583D6596}"/>
              </a:ext>
            </a:extLst>
          </p:cNvPr>
          <p:cNvSpPr>
            <a:spLocks noGrp="1"/>
          </p:cNvSpPr>
          <p:nvPr>
            <p:ph type="pic" sz="quarter" idx="10"/>
          </p:nvPr>
        </p:nvSpPr>
        <p:spPr>
          <a:xfrm>
            <a:off x="0" y="0"/>
            <a:ext cx="12192000" cy="2521131"/>
          </a:xfrm>
          <a:prstGeom prst="rect">
            <a:avLst/>
          </a:prstGeom>
        </p:spPr>
        <p:txBody>
          <a:bodyPr/>
          <a:lstStyle/>
          <a:p>
            <a:endParaRPr lang="en-US"/>
          </a:p>
        </p:txBody>
      </p:sp>
    </p:spTree>
    <p:extLst>
      <p:ext uri="{BB962C8B-B14F-4D97-AF65-F5344CB8AC3E}">
        <p14:creationId xmlns:p14="http://schemas.microsoft.com/office/powerpoint/2010/main" val="10937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369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554502F-5CAF-44FB-9C33-CDBCBB8FC58C}"/>
              </a:ext>
            </a:extLst>
          </p:cNvPr>
          <p:cNvSpPr>
            <a:spLocks noGrp="1"/>
          </p:cNvSpPr>
          <p:nvPr>
            <p:ph type="pic" sz="quarter" idx="10"/>
          </p:nvPr>
        </p:nvSpPr>
        <p:spPr>
          <a:xfrm>
            <a:off x="7049768" y="626930"/>
            <a:ext cx="3951933" cy="5607126"/>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333807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DA85FEDF-353D-4B3F-937C-1BD3C6F2B765}"/>
              </a:ext>
            </a:extLst>
          </p:cNvPr>
          <p:cNvSpPr>
            <a:spLocks noGrp="1"/>
          </p:cNvSpPr>
          <p:nvPr>
            <p:ph type="pic" sz="quarter" idx="10"/>
          </p:nvPr>
        </p:nvSpPr>
        <p:spPr>
          <a:xfrm>
            <a:off x="1416818" y="622997"/>
            <a:ext cx="4679182" cy="3737987"/>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345021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2A91725-CD0D-4332-810B-5AB39E5D6733}"/>
              </a:ext>
            </a:extLst>
          </p:cNvPr>
          <p:cNvSpPr>
            <a:spLocks noGrp="1"/>
          </p:cNvSpPr>
          <p:nvPr>
            <p:ph type="pic" sz="quarter" idx="10"/>
          </p:nvPr>
        </p:nvSpPr>
        <p:spPr>
          <a:xfrm>
            <a:off x="6096000" y="628650"/>
            <a:ext cx="4689217" cy="56007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400823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3B06EB7-AF00-4EA4-B48B-AF780C219B98}"/>
              </a:ext>
            </a:extLst>
          </p:cNvPr>
          <p:cNvSpPr>
            <a:spLocks noGrp="1"/>
          </p:cNvSpPr>
          <p:nvPr>
            <p:ph type="pic" sz="quarter" idx="10"/>
          </p:nvPr>
        </p:nvSpPr>
        <p:spPr>
          <a:xfrm>
            <a:off x="1416818" y="622997"/>
            <a:ext cx="4679182" cy="2668843"/>
          </a:xfrm>
          <a:prstGeom prst="rect">
            <a:avLst/>
          </a:prstGeom>
          <a:solidFill>
            <a:schemeClr val="bg1">
              <a:lumMod val="95000"/>
            </a:schemeClr>
          </a:solidFill>
        </p:spPr>
        <p:txBody>
          <a:bodyPr/>
          <a:lstStyle/>
          <a:p>
            <a:endParaRPr lang="en-US"/>
          </a:p>
        </p:txBody>
      </p:sp>
      <p:sp>
        <p:nvSpPr>
          <p:cNvPr id="3" name="Picture Placeholder 2">
            <a:extLst>
              <a:ext uri="{FF2B5EF4-FFF2-40B4-BE49-F238E27FC236}">
                <a16:creationId xmlns:a16="http://schemas.microsoft.com/office/drawing/2014/main" id="{AD7D4073-DED9-48B5-B3D9-E785914B44A5}"/>
              </a:ext>
            </a:extLst>
          </p:cNvPr>
          <p:cNvSpPr>
            <a:spLocks noGrp="1"/>
          </p:cNvSpPr>
          <p:nvPr>
            <p:ph type="pic" sz="quarter" idx="11"/>
          </p:nvPr>
        </p:nvSpPr>
        <p:spPr>
          <a:xfrm>
            <a:off x="1416818" y="3432896"/>
            <a:ext cx="4679182" cy="2668843"/>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108343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940BD0CC-47B1-4BE3-82A4-8A3DA9F7CD04}"/>
              </a:ext>
            </a:extLst>
          </p:cNvPr>
          <p:cNvSpPr>
            <a:spLocks noGrp="1"/>
          </p:cNvSpPr>
          <p:nvPr>
            <p:ph type="pic" sz="quarter" idx="10"/>
          </p:nvPr>
        </p:nvSpPr>
        <p:spPr>
          <a:xfrm>
            <a:off x="0" y="0"/>
            <a:ext cx="12192000" cy="4380931"/>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174379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10B896A6-A740-48EF-8128-17B137194211}"/>
              </a:ext>
            </a:extLst>
          </p:cNvPr>
          <p:cNvSpPr>
            <a:spLocks noGrp="1"/>
          </p:cNvSpPr>
          <p:nvPr>
            <p:ph type="pic" sz="quarter" idx="10"/>
          </p:nvPr>
        </p:nvSpPr>
        <p:spPr>
          <a:xfrm>
            <a:off x="2152650" y="2356477"/>
            <a:ext cx="2146300" cy="2798189"/>
          </a:xfrm>
          <a:prstGeom prst="rect">
            <a:avLst/>
          </a:prstGeom>
          <a:solidFill>
            <a:schemeClr val="bg1">
              <a:lumMod val="95000"/>
            </a:schemeClr>
          </a:solidFill>
        </p:spPr>
        <p:txBody>
          <a:bodyPr/>
          <a:lstStyle/>
          <a:p>
            <a:endParaRPr lang="en-US"/>
          </a:p>
        </p:txBody>
      </p:sp>
      <p:sp>
        <p:nvSpPr>
          <p:cNvPr id="3" name="Picture Placeholder 8">
            <a:extLst>
              <a:ext uri="{FF2B5EF4-FFF2-40B4-BE49-F238E27FC236}">
                <a16:creationId xmlns:a16="http://schemas.microsoft.com/office/drawing/2014/main" id="{CF28ABC5-E5F1-4416-90AE-8CCEDB0E9F69}"/>
              </a:ext>
            </a:extLst>
          </p:cNvPr>
          <p:cNvSpPr>
            <a:spLocks noGrp="1"/>
          </p:cNvSpPr>
          <p:nvPr>
            <p:ph type="pic" sz="quarter" idx="11"/>
          </p:nvPr>
        </p:nvSpPr>
        <p:spPr>
          <a:xfrm>
            <a:off x="5029200" y="2356477"/>
            <a:ext cx="2146300" cy="2798189"/>
          </a:xfrm>
          <a:prstGeom prst="rect">
            <a:avLst/>
          </a:prstGeom>
          <a:solidFill>
            <a:schemeClr val="bg1">
              <a:lumMod val="95000"/>
            </a:schemeClr>
          </a:solidFill>
        </p:spPr>
        <p:txBody>
          <a:bodyPr/>
          <a:lstStyle/>
          <a:p>
            <a:endParaRPr lang="en-US"/>
          </a:p>
        </p:txBody>
      </p:sp>
      <p:sp>
        <p:nvSpPr>
          <p:cNvPr id="4" name="Picture Placeholder 8">
            <a:extLst>
              <a:ext uri="{FF2B5EF4-FFF2-40B4-BE49-F238E27FC236}">
                <a16:creationId xmlns:a16="http://schemas.microsoft.com/office/drawing/2014/main" id="{8511D506-A229-4E11-B1E2-DC7FF35B35CB}"/>
              </a:ext>
            </a:extLst>
          </p:cNvPr>
          <p:cNvSpPr>
            <a:spLocks noGrp="1"/>
          </p:cNvSpPr>
          <p:nvPr>
            <p:ph type="pic" sz="quarter" idx="12"/>
          </p:nvPr>
        </p:nvSpPr>
        <p:spPr>
          <a:xfrm>
            <a:off x="7905750" y="2356477"/>
            <a:ext cx="2146300" cy="2798189"/>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218428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587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4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CF7FBDA-6209-44C8-A7F1-ECA3040AD868}"/>
              </a:ext>
            </a:extLst>
          </p:cNvPr>
          <p:cNvSpPr txBox="1"/>
          <p:nvPr/>
        </p:nvSpPr>
        <p:spPr>
          <a:xfrm>
            <a:off x="4461667" y="5519840"/>
            <a:ext cx="3268665" cy="552430"/>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400" b="1" kern="1200">
                <a:solidFill>
                  <a:schemeClr val="tx1">
                    <a:lumMod val="65000"/>
                    <a:lumOff val="35000"/>
                  </a:schemeClr>
                </a:solidFill>
                <a:latin typeface="Agency FB" panose="020B0503020202020204" pitchFamily="34" charset="0"/>
                <a:ea typeface="+mj-ea"/>
                <a:cs typeface="+mj-cs"/>
              </a:rPr>
              <a:t>CAPTAIN </a:t>
            </a:r>
            <a:r>
              <a:rPr lang="en-US" sz="4400" b="1" kern="1200">
                <a:solidFill>
                  <a:srgbClr val="66C4E2"/>
                </a:solidFill>
                <a:latin typeface="Agency FB" panose="020B0503020202020204" pitchFamily="34" charset="0"/>
                <a:ea typeface="+mj-ea"/>
                <a:cs typeface="+mj-cs"/>
              </a:rPr>
              <a:t>CODER</a:t>
            </a:r>
          </a:p>
        </p:txBody>
      </p:sp>
      <p:pic>
        <p:nvPicPr>
          <p:cNvPr id="42" name="Picture 41" descr="A picture containing text, floor&#10;&#10;Description automatically generated">
            <a:extLst>
              <a:ext uri="{FF2B5EF4-FFF2-40B4-BE49-F238E27FC236}">
                <a16:creationId xmlns:a16="http://schemas.microsoft.com/office/drawing/2014/main" id="{7A5A2330-496A-4D13-A612-4911B8F83776}"/>
              </a:ext>
            </a:extLst>
          </p:cNvPr>
          <p:cNvPicPr>
            <a:picLocks noChangeAspect="1"/>
          </p:cNvPicPr>
          <p:nvPr/>
        </p:nvPicPr>
        <p:blipFill rotWithShape="1">
          <a:blip r:embed="rId3">
            <a:extLst>
              <a:ext uri="{28A0092B-C50C-407E-A947-70E740481C1C}">
                <a14:useLocalDpi xmlns:a14="http://schemas.microsoft.com/office/drawing/2010/main" val="0"/>
              </a:ext>
            </a:extLst>
          </a:blip>
          <a:srcRect t="13269" b="17346"/>
          <a:stretch/>
        </p:blipFill>
        <p:spPr>
          <a:xfrm>
            <a:off x="1" y="0"/>
            <a:ext cx="12191999" cy="5026912"/>
          </a:xfrm>
          <a:prstGeom prst="rect">
            <a:avLst/>
          </a:prstGeom>
        </p:spPr>
      </p:pic>
      <p:pic>
        <p:nvPicPr>
          <p:cNvPr id="4" name="Picture 3">
            <a:extLst>
              <a:ext uri="{FF2B5EF4-FFF2-40B4-BE49-F238E27FC236}">
                <a16:creationId xmlns:a16="http://schemas.microsoft.com/office/drawing/2014/main" id="{D84BA6AC-9F6C-4DA4-935A-DD3B4A16CC14}"/>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b="25535"/>
          <a:stretch/>
        </p:blipFill>
        <p:spPr>
          <a:xfrm>
            <a:off x="1045479" y="1520890"/>
            <a:ext cx="914072" cy="69046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EAFB654-8A62-473C-A33A-FD2CD4C6CB65}"/>
              </a:ext>
            </a:extLst>
          </p:cNvPr>
          <p:cNvPicPr>
            <a:picLocks noChangeAspect="1"/>
          </p:cNvPicPr>
          <p:nvPr/>
        </p:nvPicPr>
        <p:blipFill rotWithShape="1">
          <a:blip r:embed="rId5">
            <a:alphaModFix amt="70000"/>
            <a:extLst>
              <a:ext uri="{28A0092B-C50C-407E-A947-70E740481C1C}">
                <a14:useLocalDpi xmlns:a14="http://schemas.microsoft.com/office/drawing/2010/main" val="0"/>
              </a:ext>
            </a:extLst>
          </a:blip>
          <a:srcRect l="-5249" r="12674" b="30745"/>
          <a:stretch/>
        </p:blipFill>
        <p:spPr>
          <a:xfrm>
            <a:off x="5638963" y="1585578"/>
            <a:ext cx="914072" cy="690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D639F43-448B-4574-A6D5-1A67FC9E31E5}"/>
              </a:ext>
            </a:extLst>
          </p:cNvPr>
          <p:cNvPicPr>
            <a:picLocks noChangeAspect="1"/>
          </p:cNvPicPr>
          <p:nvPr/>
        </p:nvPicPr>
        <p:blipFill rotWithShape="1">
          <a:blip r:embed="rId6">
            <a:alphaModFix amt="35000"/>
            <a:extLst>
              <a:ext uri="{28A0092B-C50C-407E-A947-70E740481C1C}">
                <a14:useLocalDpi xmlns:a14="http://schemas.microsoft.com/office/drawing/2010/main" val="0"/>
              </a:ext>
            </a:extLst>
          </a:blip>
          <a:srcRect b="36007"/>
          <a:stretch/>
        </p:blipFill>
        <p:spPr>
          <a:xfrm>
            <a:off x="10133046" y="1416337"/>
            <a:ext cx="1098678" cy="859706"/>
          </a:xfrm>
          <a:prstGeom prst="rect">
            <a:avLst/>
          </a:prstGeom>
          <a:ln>
            <a:noFill/>
          </a:ln>
          <a:effectLst>
            <a:softEdge rad="112500"/>
          </a:effectLst>
        </p:spPr>
      </p:pic>
    </p:spTree>
    <p:extLst>
      <p:ext uri="{BB962C8B-B14F-4D97-AF65-F5344CB8AC3E}">
        <p14:creationId xmlns:p14="http://schemas.microsoft.com/office/powerpoint/2010/main" val="209304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20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20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5F15C0-E17B-448F-9192-FEC2D48C6778}"/>
              </a:ext>
            </a:extLst>
          </p:cNvPr>
          <p:cNvSpPr/>
          <p:nvPr/>
        </p:nvSpPr>
        <p:spPr>
          <a:xfrm>
            <a:off x="657224" y="486824"/>
            <a:ext cx="6486525" cy="38375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7" name="Rectangle 16">
            <a:extLst>
              <a:ext uri="{FF2B5EF4-FFF2-40B4-BE49-F238E27FC236}">
                <a16:creationId xmlns:a16="http://schemas.microsoft.com/office/drawing/2014/main" id="{74E3B650-16EF-4F5C-9548-E1122B7808D6}"/>
              </a:ext>
            </a:extLst>
          </p:cNvPr>
          <p:cNvSpPr/>
          <p:nvPr/>
        </p:nvSpPr>
        <p:spPr>
          <a:xfrm>
            <a:off x="657224" y="4962525"/>
            <a:ext cx="1362076" cy="392663"/>
          </a:xfrm>
          <a:prstGeom prst="rect">
            <a:avLst/>
          </a:prstGeom>
          <a:ln w="19050">
            <a:solidFill>
              <a:schemeClr val="bg1">
                <a:lumMod val="85000"/>
              </a:schemeClr>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endParaRPr lang="en-CA" sz="1000"/>
          </a:p>
        </p:txBody>
      </p:sp>
      <p:sp>
        <p:nvSpPr>
          <p:cNvPr id="23" name="Rectangle 22">
            <a:extLst>
              <a:ext uri="{FF2B5EF4-FFF2-40B4-BE49-F238E27FC236}">
                <a16:creationId xmlns:a16="http://schemas.microsoft.com/office/drawing/2014/main" id="{692C8452-C56E-45B5-B5C1-C4E6917E7528}"/>
              </a:ext>
            </a:extLst>
          </p:cNvPr>
          <p:cNvSpPr/>
          <p:nvPr/>
        </p:nvSpPr>
        <p:spPr>
          <a:xfrm>
            <a:off x="657224"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a:t>
            </a:r>
            <a:endParaRPr lang="en-CA" sz="1000"/>
          </a:p>
        </p:txBody>
      </p:sp>
      <p:sp>
        <p:nvSpPr>
          <p:cNvPr id="28" name="Rectangle 27">
            <a:extLst>
              <a:ext uri="{FF2B5EF4-FFF2-40B4-BE49-F238E27FC236}">
                <a16:creationId xmlns:a16="http://schemas.microsoft.com/office/drawing/2014/main" id="{EB752DAD-39D6-4061-839F-C38CAA6C4B7C}"/>
              </a:ext>
            </a:extLst>
          </p:cNvPr>
          <p:cNvSpPr/>
          <p:nvPr/>
        </p:nvSpPr>
        <p:spPr>
          <a:xfrm>
            <a:off x="7747414" y="486824"/>
            <a:ext cx="3606386" cy="3837526"/>
          </a:xfrm>
          <a:prstGeom prst="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CA"/>
          </a:p>
        </p:txBody>
      </p:sp>
      <p:sp>
        <p:nvSpPr>
          <p:cNvPr id="30" name="TextBox 29">
            <a:extLst>
              <a:ext uri="{FF2B5EF4-FFF2-40B4-BE49-F238E27FC236}">
                <a16:creationId xmlns:a16="http://schemas.microsoft.com/office/drawing/2014/main" id="{D2AB3A8D-E43B-49AA-B102-BA2BAE791F24}"/>
              </a:ext>
            </a:extLst>
          </p:cNvPr>
          <p:cNvSpPr txBox="1"/>
          <p:nvPr/>
        </p:nvSpPr>
        <p:spPr>
          <a:xfrm>
            <a:off x="8117654" y="1684407"/>
            <a:ext cx="3236146" cy="1538883"/>
          </a:xfrm>
          <a:prstGeom prst="rect">
            <a:avLst/>
          </a:prstGeom>
          <a:noFill/>
        </p:spPr>
        <p:txBody>
          <a:bodyPr wrap="square">
            <a:spAutoFit/>
          </a:bodyPr>
          <a:lstStyle/>
          <a:p>
            <a:pPr>
              <a:lnSpc>
                <a:spcPct val="150000"/>
              </a:lnSpc>
            </a:pPr>
            <a:r>
              <a:rPr lang="en-US" sz="1600">
                <a:solidFill>
                  <a:srgbClr val="B27403"/>
                </a:solidFill>
                <a:latin typeface="Courier New" panose="02070309020205020404" pitchFamily="49" charset="0"/>
                <a:ea typeface="Open Sans" panose="020B0606030504020204" pitchFamily="34" charset="0"/>
                <a:cs typeface="Courier New" panose="02070309020205020404" pitchFamily="49" charset="0"/>
              </a:rPr>
              <a:t>for</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6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=0; </a:t>
            </a:r>
            <a:r>
              <a:rPr lang="en-US" sz="16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&lt;= 3; </a:t>
            </a:r>
            <a:r>
              <a:rPr lang="en-US" sz="16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p>
          <a:p>
            <a:pPr>
              <a:lnSpc>
                <a:spcPct val="150000"/>
              </a:lnSpc>
            </a:pP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6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6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a:t>
            </a:r>
          </a:p>
        </p:txBody>
      </p:sp>
      <p:sp>
        <p:nvSpPr>
          <p:cNvPr id="31" name="Rectangle 30">
            <a:extLst>
              <a:ext uri="{FF2B5EF4-FFF2-40B4-BE49-F238E27FC236}">
                <a16:creationId xmlns:a16="http://schemas.microsoft.com/office/drawing/2014/main" id="{09460882-0932-4C64-BFF6-B2878E589C1E}"/>
              </a:ext>
            </a:extLst>
          </p:cNvPr>
          <p:cNvSpPr/>
          <p:nvPr/>
        </p:nvSpPr>
        <p:spPr>
          <a:xfrm>
            <a:off x="2485744" y="4962525"/>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turnLeft</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endParaRPr lang="en-CA" sz="1000"/>
          </a:p>
        </p:txBody>
      </p:sp>
      <p:sp>
        <p:nvSpPr>
          <p:cNvPr id="32" name="Rectangle 31">
            <a:extLst>
              <a:ext uri="{FF2B5EF4-FFF2-40B4-BE49-F238E27FC236}">
                <a16:creationId xmlns:a16="http://schemas.microsoft.com/office/drawing/2014/main" id="{55774984-4C8B-4752-9714-EA1ABD94684A}"/>
              </a:ext>
            </a:extLst>
          </p:cNvPr>
          <p:cNvSpPr/>
          <p:nvPr/>
        </p:nvSpPr>
        <p:spPr>
          <a:xfrm>
            <a:off x="2485744"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=0</a:t>
            </a:r>
            <a:endParaRPr lang="en-CA" sz="1000"/>
          </a:p>
        </p:txBody>
      </p:sp>
      <p:sp>
        <p:nvSpPr>
          <p:cNvPr id="33" name="Rectangle 32">
            <a:extLst>
              <a:ext uri="{FF2B5EF4-FFF2-40B4-BE49-F238E27FC236}">
                <a16:creationId xmlns:a16="http://schemas.microsoft.com/office/drawing/2014/main" id="{01480DB7-05CD-4333-B19C-060EFAE2590C}"/>
              </a:ext>
            </a:extLst>
          </p:cNvPr>
          <p:cNvSpPr/>
          <p:nvPr/>
        </p:nvSpPr>
        <p:spPr>
          <a:xfrm>
            <a:off x="4314264" y="4962525"/>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a:t>
            </a:r>
            <a:endParaRPr lang="en-CA" sz="1000"/>
          </a:p>
        </p:txBody>
      </p:sp>
      <p:sp>
        <p:nvSpPr>
          <p:cNvPr id="34" name="Rectangle 33">
            <a:extLst>
              <a:ext uri="{FF2B5EF4-FFF2-40B4-BE49-F238E27FC236}">
                <a16:creationId xmlns:a16="http://schemas.microsoft.com/office/drawing/2014/main" id="{A43F1B2F-A7B8-40CF-983D-0DD8177F40B7}"/>
              </a:ext>
            </a:extLst>
          </p:cNvPr>
          <p:cNvSpPr/>
          <p:nvPr/>
        </p:nvSpPr>
        <p:spPr>
          <a:xfrm>
            <a:off x="4314264"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&lt;= 3</a:t>
            </a:r>
            <a:endParaRPr lang="en-CA" sz="1000"/>
          </a:p>
        </p:txBody>
      </p:sp>
      <p:sp>
        <p:nvSpPr>
          <p:cNvPr id="35" name="Rectangle 34">
            <a:extLst>
              <a:ext uri="{FF2B5EF4-FFF2-40B4-BE49-F238E27FC236}">
                <a16:creationId xmlns:a16="http://schemas.microsoft.com/office/drawing/2014/main" id="{85EFB548-F47E-4070-994A-F0264AA763BF}"/>
              </a:ext>
            </a:extLst>
          </p:cNvPr>
          <p:cNvSpPr/>
          <p:nvPr/>
        </p:nvSpPr>
        <p:spPr>
          <a:xfrm>
            <a:off x="6218985" y="4962525"/>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for</a:t>
            </a:r>
            <a:endParaRPr lang="en-CA" sz="700"/>
          </a:p>
        </p:txBody>
      </p:sp>
      <p:sp>
        <p:nvSpPr>
          <p:cNvPr id="36" name="Rectangle 35">
            <a:extLst>
              <a:ext uri="{FF2B5EF4-FFF2-40B4-BE49-F238E27FC236}">
                <a16:creationId xmlns:a16="http://schemas.microsoft.com/office/drawing/2014/main" id="{30A82C1C-EDB8-4614-98E0-0975BEB829BD}"/>
              </a:ext>
            </a:extLst>
          </p:cNvPr>
          <p:cNvSpPr/>
          <p:nvPr/>
        </p:nvSpPr>
        <p:spPr>
          <a:xfrm>
            <a:off x="6218985"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9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moveBackward</a:t>
            </a:r>
            <a:r>
              <a:rPr lang="en-US" sz="9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endParaRPr lang="en-CA" sz="900"/>
          </a:p>
        </p:txBody>
      </p:sp>
      <p:sp>
        <p:nvSpPr>
          <p:cNvPr id="37" name="Rectangle 36">
            <a:extLst>
              <a:ext uri="{FF2B5EF4-FFF2-40B4-BE49-F238E27FC236}">
                <a16:creationId xmlns:a16="http://schemas.microsoft.com/office/drawing/2014/main" id="{5F7299AB-A792-45AF-ABC2-561106B20C0F}"/>
              </a:ext>
            </a:extLst>
          </p:cNvPr>
          <p:cNvSpPr/>
          <p:nvPr/>
        </p:nvSpPr>
        <p:spPr>
          <a:xfrm>
            <a:off x="8123706" y="4962525"/>
            <a:ext cx="1362076" cy="392663"/>
          </a:xfrm>
          <a:prstGeom prst="rect">
            <a:avLst/>
          </a:prstGeom>
          <a:solidFill>
            <a:schemeClr val="bg1"/>
          </a:solidFill>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if</a:t>
            </a:r>
            <a:endParaRPr lang="en-CA" sz="1000"/>
          </a:p>
        </p:txBody>
      </p:sp>
      <p:sp>
        <p:nvSpPr>
          <p:cNvPr id="38" name="Rectangle 37">
            <a:extLst>
              <a:ext uri="{FF2B5EF4-FFF2-40B4-BE49-F238E27FC236}">
                <a16:creationId xmlns:a16="http://schemas.microsoft.com/office/drawing/2014/main" id="{FB78127E-530E-41CD-BFFE-9D5CC5C6824D}"/>
              </a:ext>
            </a:extLst>
          </p:cNvPr>
          <p:cNvSpPr/>
          <p:nvPr/>
        </p:nvSpPr>
        <p:spPr>
          <a:xfrm>
            <a:off x="8123706"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&lt;= 4</a:t>
            </a:r>
            <a:endParaRPr lang="en-CA" sz="1000"/>
          </a:p>
        </p:txBody>
      </p:sp>
      <p:sp>
        <p:nvSpPr>
          <p:cNvPr id="39" name="Rectangle 38">
            <a:extLst>
              <a:ext uri="{FF2B5EF4-FFF2-40B4-BE49-F238E27FC236}">
                <a16:creationId xmlns:a16="http://schemas.microsoft.com/office/drawing/2014/main" id="{04549BB7-9E31-4A8C-B2E8-5E3A6EE41913}"/>
              </a:ext>
            </a:extLst>
          </p:cNvPr>
          <p:cNvSpPr/>
          <p:nvPr/>
        </p:nvSpPr>
        <p:spPr>
          <a:xfrm>
            <a:off x="9991724" y="4962525"/>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9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9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endParaRPr lang="en-CA" sz="900"/>
          </a:p>
        </p:txBody>
      </p:sp>
      <p:sp>
        <p:nvSpPr>
          <p:cNvPr id="40" name="Rectangle 39">
            <a:extLst>
              <a:ext uri="{FF2B5EF4-FFF2-40B4-BE49-F238E27FC236}">
                <a16:creationId xmlns:a16="http://schemas.microsoft.com/office/drawing/2014/main" id="{1BC78CED-6E8D-44F8-9E25-AC9AEB4D4C10}"/>
              </a:ext>
            </a:extLst>
          </p:cNvPr>
          <p:cNvSpPr/>
          <p:nvPr/>
        </p:nvSpPr>
        <p:spPr>
          <a:xfrm>
            <a:off x="9991724" y="5721796"/>
            <a:ext cx="1362076" cy="392663"/>
          </a:xfrm>
          <a:prstGeom prst="rect">
            <a:avLst/>
          </a:prstGeom>
          <a:ln w="19050">
            <a:solidFill>
              <a:schemeClr val="bg2"/>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Help</a:t>
            </a:r>
            <a:endParaRPr lang="en-CA" sz="1000"/>
          </a:p>
        </p:txBody>
      </p:sp>
      <p:pic>
        <p:nvPicPr>
          <p:cNvPr id="42" name="Picture 41" descr="A picture containing outdoor, sky, nature, night sky&#10;&#10;Description automatically generated">
            <a:extLst>
              <a:ext uri="{FF2B5EF4-FFF2-40B4-BE49-F238E27FC236}">
                <a16:creationId xmlns:a16="http://schemas.microsoft.com/office/drawing/2014/main" id="{69F2A581-293D-4827-B986-B58542A0B4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t="10964"/>
          <a:stretch/>
        </p:blipFill>
        <p:spPr>
          <a:xfrm>
            <a:off x="657224" y="486824"/>
            <a:ext cx="6486525" cy="38375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3" name="Rectangle 42">
            <a:extLst>
              <a:ext uri="{FF2B5EF4-FFF2-40B4-BE49-F238E27FC236}">
                <a16:creationId xmlns:a16="http://schemas.microsoft.com/office/drawing/2014/main" id="{410EC6CC-4AA4-4A90-A287-F300055112AD}"/>
              </a:ext>
            </a:extLst>
          </p:cNvPr>
          <p:cNvSpPr/>
          <p:nvPr/>
        </p:nvSpPr>
        <p:spPr>
          <a:xfrm>
            <a:off x="8820150" y="1819275"/>
            <a:ext cx="485775" cy="2571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FA926A0D-A515-4B96-95B9-2AFE02186D7F}"/>
              </a:ext>
            </a:extLst>
          </p:cNvPr>
          <p:cNvSpPr/>
          <p:nvPr/>
        </p:nvSpPr>
        <p:spPr>
          <a:xfrm>
            <a:off x="9391651" y="1819274"/>
            <a:ext cx="770290" cy="2571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0A825845-E6BA-43CD-B84C-7A890186F552}"/>
              </a:ext>
            </a:extLst>
          </p:cNvPr>
          <p:cNvSpPr/>
          <p:nvPr/>
        </p:nvSpPr>
        <p:spPr>
          <a:xfrm>
            <a:off x="10287617" y="1819274"/>
            <a:ext cx="477989" cy="2571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CACC6E4E-315B-471E-9505-77CA8FFF376A}"/>
              </a:ext>
            </a:extLst>
          </p:cNvPr>
          <p:cNvSpPr/>
          <p:nvPr/>
        </p:nvSpPr>
        <p:spPr>
          <a:xfrm>
            <a:off x="8419598" y="2211318"/>
            <a:ext cx="1962651" cy="2571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6A3E2434-DFF6-4A79-B029-4382EC957428}"/>
              </a:ext>
            </a:extLst>
          </p:cNvPr>
          <p:cNvSpPr/>
          <p:nvPr/>
        </p:nvSpPr>
        <p:spPr>
          <a:xfrm>
            <a:off x="8419598" y="2530405"/>
            <a:ext cx="1624764" cy="2571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84D5B5CE-E5AF-4B12-B506-A20D383D0D54}"/>
              </a:ext>
            </a:extLst>
          </p:cNvPr>
          <p:cNvSpPr/>
          <p:nvPr/>
        </p:nvSpPr>
        <p:spPr>
          <a:xfrm>
            <a:off x="3214407" y="1050994"/>
            <a:ext cx="1266825" cy="1266825"/>
          </a:xfrm>
          <a:prstGeom prst="rect">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3" name="Picture 52">
            <a:extLst>
              <a:ext uri="{FF2B5EF4-FFF2-40B4-BE49-F238E27FC236}">
                <a16:creationId xmlns:a16="http://schemas.microsoft.com/office/drawing/2014/main" id="{38AA4E58-31E7-4A12-B453-E15B02569C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31985" y="905868"/>
            <a:ext cx="482422" cy="341051"/>
          </a:xfrm>
          <a:prstGeom prst="rect">
            <a:avLst/>
          </a:prstGeom>
        </p:spPr>
      </p:pic>
    </p:spTree>
    <p:extLst>
      <p:ext uri="{BB962C8B-B14F-4D97-AF65-F5344CB8AC3E}">
        <p14:creationId xmlns:p14="http://schemas.microsoft.com/office/powerpoint/2010/main" val="391446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4"/>
                                        </p:tgtEl>
                                      </p:cBhvr>
                                    </p:animEffect>
                                    <p:set>
                                      <p:cBhvr>
                                        <p:cTn id="12" dur="1" fill="hold">
                                          <p:stCondLst>
                                            <p:cond delay="499"/>
                                          </p:stCondLst>
                                        </p:cTn>
                                        <p:tgtEl>
                                          <p:spTgt spid="4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5"/>
                                        </p:tgtEl>
                                      </p:cBhvr>
                                    </p:animEffect>
                                    <p:set>
                                      <p:cBhvr>
                                        <p:cTn id="17" dur="1" fill="hold">
                                          <p:stCondLst>
                                            <p:cond delay="499"/>
                                          </p:stCondLst>
                                        </p:cTn>
                                        <p:tgtEl>
                                          <p:spTgt spid="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6"/>
                                        </p:tgtEl>
                                      </p:cBhvr>
                                    </p:animEffect>
                                    <p:set>
                                      <p:cBhvr>
                                        <p:cTn id="22" dur="1" fill="hold">
                                          <p:stCondLst>
                                            <p:cond delay="499"/>
                                          </p:stCondLst>
                                        </p:cTn>
                                        <p:tgtEl>
                                          <p:spTgt spid="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5F15C0-E17B-448F-9192-FEC2D48C6778}"/>
              </a:ext>
            </a:extLst>
          </p:cNvPr>
          <p:cNvSpPr/>
          <p:nvPr/>
        </p:nvSpPr>
        <p:spPr>
          <a:xfrm>
            <a:off x="657224" y="486824"/>
            <a:ext cx="6486525" cy="38375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7" name="Rectangle 16">
            <a:extLst>
              <a:ext uri="{FF2B5EF4-FFF2-40B4-BE49-F238E27FC236}">
                <a16:creationId xmlns:a16="http://schemas.microsoft.com/office/drawing/2014/main" id="{74E3B650-16EF-4F5C-9548-E1122B7808D6}"/>
              </a:ext>
            </a:extLst>
          </p:cNvPr>
          <p:cNvSpPr/>
          <p:nvPr/>
        </p:nvSpPr>
        <p:spPr>
          <a:xfrm>
            <a:off x="559006" y="5384765"/>
            <a:ext cx="10794794" cy="844481"/>
          </a:xfrm>
          <a:prstGeom prst="rect">
            <a:avLst/>
          </a:prstGeom>
          <a:ln w="19050">
            <a:solidFill>
              <a:schemeClr val="bg1">
                <a:lumMod val="85000"/>
              </a:schemeClr>
            </a:solidFill>
          </a:ln>
          <a:scene3d>
            <a:camera prst="orthographicFront"/>
            <a:lightRig rig="threePt" dir="t"/>
          </a:scene3d>
          <a:sp3d>
            <a:bevelT prst="angle"/>
          </a:sp3d>
        </p:spPr>
        <p:style>
          <a:lnRef idx="2">
            <a:schemeClr val="dk1"/>
          </a:lnRef>
          <a:fillRef idx="1">
            <a:schemeClr val="lt1"/>
          </a:fillRef>
          <a:effectRef idx="0">
            <a:schemeClr val="dk1"/>
          </a:effectRef>
          <a:fontRef idx="minor">
            <a:schemeClr val="dk1"/>
          </a:fontRef>
        </p:style>
        <p:txBody>
          <a:bodyPr rtlCol="0" anchor="ctr"/>
          <a:lstStyle/>
          <a:p>
            <a:pPr algn="ctr"/>
            <a:r>
              <a:rPr lang="en-US" sz="10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Type Here</a:t>
            </a:r>
            <a:endParaRPr lang="en-CA" sz="1000"/>
          </a:p>
        </p:txBody>
      </p:sp>
      <p:sp>
        <p:nvSpPr>
          <p:cNvPr id="28" name="Rectangle 27">
            <a:extLst>
              <a:ext uri="{FF2B5EF4-FFF2-40B4-BE49-F238E27FC236}">
                <a16:creationId xmlns:a16="http://schemas.microsoft.com/office/drawing/2014/main" id="{EB752DAD-39D6-4061-839F-C38CAA6C4B7C}"/>
              </a:ext>
            </a:extLst>
          </p:cNvPr>
          <p:cNvSpPr/>
          <p:nvPr/>
        </p:nvSpPr>
        <p:spPr>
          <a:xfrm>
            <a:off x="7747414" y="486824"/>
            <a:ext cx="3606386" cy="3837526"/>
          </a:xfrm>
          <a:prstGeom prst="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CA"/>
          </a:p>
        </p:txBody>
      </p:sp>
      <p:sp>
        <p:nvSpPr>
          <p:cNvPr id="30" name="TextBox 29">
            <a:extLst>
              <a:ext uri="{FF2B5EF4-FFF2-40B4-BE49-F238E27FC236}">
                <a16:creationId xmlns:a16="http://schemas.microsoft.com/office/drawing/2014/main" id="{D2AB3A8D-E43B-49AA-B102-BA2BAE791F24}"/>
              </a:ext>
            </a:extLst>
          </p:cNvPr>
          <p:cNvSpPr txBox="1"/>
          <p:nvPr/>
        </p:nvSpPr>
        <p:spPr>
          <a:xfrm>
            <a:off x="8117654" y="1684407"/>
            <a:ext cx="3236146" cy="430887"/>
          </a:xfrm>
          <a:prstGeom prst="rect">
            <a:avLst/>
          </a:prstGeom>
          <a:noFill/>
        </p:spPr>
        <p:txBody>
          <a:bodyPr wrap="square">
            <a:spAutoFit/>
          </a:bodyPr>
          <a:lstStyle/>
          <a:p>
            <a:pPr>
              <a:lnSpc>
                <a:spcPct val="150000"/>
              </a:lnSpc>
            </a:pPr>
            <a:r>
              <a:rPr lang="en-US" sz="1600">
                <a:solidFill>
                  <a:srgbClr val="B27403"/>
                </a:solidFill>
                <a:latin typeface="Courier New" panose="02070309020205020404" pitchFamily="49" charset="0"/>
                <a:ea typeface="Open Sans" panose="020B0606030504020204" pitchFamily="34" charset="0"/>
                <a:cs typeface="Courier New" panose="02070309020205020404" pitchFamily="49" charset="0"/>
              </a:rPr>
              <a:t>for</a:t>
            </a:r>
            <a:r>
              <a:rPr lang="en-US" sz="16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 {}</a:t>
            </a:r>
          </a:p>
        </p:txBody>
      </p:sp>
      <p:pic>
        <p:nvPicPr>
          <p:cNvPr id="42" name="Picture 41" descr="A picture containing outdoor, sky, nature, night sky&#10;&#10;Description automatically generated">
            <a:extLst>
              <a:ext uri="{FF2B5EF4-FFF2-40B4-BE49-F238E27FC236}">
                <a16:creationId xmlns:a16="http://schemas.microsoft.com/office/drawing/2014/main" id="{69F2A581-293D-4827-B986-B58542A0B4DC}"/>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t="10964"/>
          <a:stretch/>
        </p:blipFill>
        <p:spPr>
          <a:xfrm>
            <a:off x="657224" y="486824"/>
            <a:ext cx="6486525" cy="38375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Callout: Quad Arrow 1">
            <a:extLst>
              <a:ext uri="{FF2B5EF4-FFF2-40B4-BE49-F238E27FC236}">
                <a16:creationId xmlns:a16="http://schemas.microsoft.com/office/drawing/2014/main" id="{3A9D1B4C-7C23-487F-B3D6-EE34666CB2D1}"/>
              </a:ext>
            </a:extLst>
          </p:cNvPr>
          <p:cNvSpPr/>
          <p:nvPr/>
        </p:nvSpPr>
        <p:spPr>
          <a:xfrm>
            <a:off x="3075042" y="858963"/>
            <a:ext cx="1650888" cy="1650888"/>
          </a:xfrm>
          <a:prstGeom prst="quadArrowCallout">
            <a:avLst/>
          </a:prstGeom>
          <a:noFill/>
          <a:ln w="38100">
            <a:solidFill>
              <a:srgbClr val="B274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73372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3AD31-6B55-496D-972E-FF39C6C2E722}"/>
              </a:ext>
            </a:extLst>
          </p:cNvPr>
          <p:cNvSpPr txBox="1"/>
          <p:nvPr/>
        </p:nvSpPr>
        <p:spPr>
          <a:xfrm>
            <a:off x="6901856" y="577642"/>
            <a:ext cx="3766144" cy="707886"/>
          </a:xfrm>
          <a:prstGeom prst="rect">
            <a:avLst/>
          </a:prstGeom>
          <a:noFill/>
        </p:spPr>
        <p:txBody>
          <a:bodyPr wrap="square" rtlCol="0">
            <a:spAutoFit/>
          </a:bodyPr>
          <a:lstStyle/>
          <a:p>
            <a:r>
              <a:rPr lang="en-US" sz="4000" b="1">
                <a:solidFill>
                  <a:schemeClr val="tx1">
                    <a:lumMod val="75000"/>
                    <a:lumOff val="25000"/>
                  </a:schemeClr>
                </a:solidFill>
                <a:latin typeface="+mj-lt"/>
              </a:rPr>
              <a:t>Game </a:t>
            </a:r>
            <a:r>
              <a:rPr lang="en-US" sz="4000" b="1">
                <a:solidFill>
                  <a:srgbClr val="777B89"/>
                </a:solidFill>
                <a:latin typeface="+mj-lt"/>
              </a:rPr>
              <a:t>Control</a:t>
            </a:r>
          </a:p>
        </p:txBody>
      </p:sp>
      <p:sp>
        <p:nvSpPr>
          <p:cNvPr id="6" name="Rectangle 5"/>
          <p:cNvSpPr/>
          <p:nvPr/>
        </p:nvSpPr>
        <p:spPr>
          <a:xfrm>
            <a:off x="6936270" y="1536184"/>
            <a:ext cx="3731730" cy="369332"/>
          </a:xfrm>
          <a:prstGeom prst="rect">
            <a:avLst/>
          </a:prstGeom>
        </p:spPr>
        <p:txBody>
          <a:bodyPr wrap="square">
            <a:spAutoFit/>
          </a:bodyPr>
          <a:lstStyle/>
          <a:p>
            <a:r>
              <a:rPr lang="en-US" b="1" i="0">
                <a:solidFill>
                  <a:schemeClr val="tx1">
                    <a:lumMod val="75000"/>
                    <a:lumOff val="25000"/>
                  </a:schemeClr>
                </a:solidFill>
                <a:effectLst/>
                <a:latin typeface="+mj-lt"/>
              </a:rPr>
              <a:t>Typing </a:t>
            </a:r>
            <a:endParaRPr lang="en-US" b="1" i="0">
              <a:ln>
                <a:solidFill>
                  <a:schemeClr val="tx1">
                    <a:lumMod val="75000"/>
                    <a:lumOff val="25000"/>
                  </a:schemeClr>
                </a:solidFill>
              </a:ln>
              <a:solidFill>
                <a:schemeClr val="tx1">
                  <a:lumMod val="75000"/>
                  <a:lumOff val="25000"/>
                </a:schemeClr>
              </a:solidFill>
              <a:effectLst/>
              <a:latin typeface="+mj-lt"/>
            </a:endParaRPr>
          </a:p>
        </p:txBody>
      </p:sp>
      <p:sp>
        <p:nvSpPr>
          <p:cNvPr id="7" name="TextBox 6">
            <a:extLst>
              <a:ext uri="{FF2B5EF4-FFF2-40B4-BE49-F238E27FC236}">
                <a16:creationId xmlns:a16="http://schemas.microsoft.com/office/drawing/2014/main" id="{D5CF28FD-B01B-427D-9A89-116988E191D2}"/>
              </a:ext>
            </a:extLst>
          </p:cNvPr>
          <p:cNvSpPr txBox="1"/>
          <p:nvPr/>
        </p:nvSpPr>
        <p:spPr>
          <a:xfrm>
            <a:off x="7233615" y="1998821"/>
            <a:ext cx="3731730" cy="314702"/>
          </a:xfrm>
          <a:prstGeom prst="rect">
            <a:avLst/>
          </a:prstGeom>
          <a:noFill/>
        </p:spPr>
        <p:txBody>
          <a:bodyPr wrap="square" rtlCol="0">
            <a:spAutoFit/>
          </a:bodyPr>
          <a:lstStyle/>
          <a:p>
            <a:pP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Advanced</a:t>
            </a:r>
          </a:p>
        </p:txBody>
      </p:sp>
      <p:sp>
        <p:nvSpPr>
          <p:cNvPr id="8" name="Rectangle 7"/>
          <p:cNvSpPr/>
          <p:nvPr/>
        </p:nvSpPr>
        <p:spPr>
          <a:xfrm>
            <a:off x="1551470" y="4355584"/>
            <a:ext cx="3731730" cy="369332"/>
          </a:xfrm>
          <a:prstGeom prst="rect">
            <a:avLst/>
          </a:prstGeom>
        </p:spPr>
        <p:txBody>
          <a:bodyPr wrap="square">
            <a:spAutoFit/>
          </a:bodyPr>
          <a:lstStyle/>
          <a:p>
            <a:pPr algn="r"/>
            <a:r>
              <a:rPr lang="en-US" b="1" i="0">
                <a:solidFill>
                  <a:schemeClr val="tx1">
                    <a:lumMod val="75000"/>
                    <a:lumOff val="25000"/>
                  </a:schemeClr>
                </a:solidFill>
                <a:effectLst/>
                <a:latin typeface="+mj-lt"/>
              </a:rPr>
              <a:t>Drag and Drop</a:t>
            </a:r>
            <a:endParaRPr lang="en-US" b="1" i="0">
              <a:ln>
                <a:solidFill>
                  <a:schemeClr val="tx1">
                    <a:lumMod val="75000"/>
                    <a:lumOff val="25000"/>
                  </a:schemeClr>
                </a:solidFill>
              </a:ln>
              <a:solidFill>
                <a:schemeClr val="tx1">
                  <a:lumMod val="75000"/>
                  <a:lumOff val="25000"/>
                </a:schemeClr>
              </a:solidFill>
              <a:effectLst/>
              <a:latin typeface="+mj-lt"/>
            </a:endParaRPr>
          </a:p>
        </p:txBody>
      </p:sp>
      <p:sp>
        <p:nvSpPr>
          <p:cNvPr id="9" name="TextBox 8">
            <a:extLst>
              <a:ext uri="{FF2B5EF4-FFF2-40B4-BE49-F238E27FC236}">
                <a16:creationId xmlns:a16="http://schemas.microsoft.com/office/drawing/2014/main" id="{D5CF28FD-B01B-427D-9A89-116988E191D2}"/>
              </a:ext>
            </a:extLst>
          </p:cNvPr>
          <p:cNvSpPr txBox="1"/>
          <p:nvPr/>
        </p:nvSpPr>
        <p:spPr>
          <a:xfrm>
            <a:off x="3957638" y="4747567"/>
            <a:ext cx="1558925" cy="314702"/>
          </a:xfrm>
          <a:prstGeom prst="rect">
            <a:avLst/>
          </a:prstGeom>
          <a:noFill/>
        </p:spPr>
        <p:txBody>
          <a:bodyPr wrap="square" rtlCol="0">
            <a:spAutoFit/>
          </a:bodyPr>
          <a:lstStyle/>
          <a:p>
            <a:pPr algn="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Beginner and Medium</a:t>
            </a:r>
          </a:p>
        </p:txBody>
      </p:sp>
      <p:pic>
        <p:nvPicPr>
          <p:cNvPr id="13" name="Picture Placeholder 12" descr="A picture containing keyboard, computer, electronics, mouse&#10;&#10;Description automatically generated">
            <a:extLst>
              <a:ext uri="{FF2B5EF4-FFF2-40B4-BE49-F238E27FC236}">
                <a16:creationId xmlns:a16="http://schemas.microsoft.com/office/drawing/2014/main" id="{BB43C4EA-588F-44F7-BAD5-848758958AB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31" b="7831"/>
          <a:stretch>
            <a:fillRect/>
          </a:stretch>
        </p:blipFill>
        <p:spPr>
          <a:xfrm>
            <a:off x="381031" y="0"/>
            <a:ext cx="5608123" cy="3166253"/>
          </a:xfrm>
        </p:spPr>
      </p:pic>
      <p:pic>
        <p:nvPicPr>
          <p:cNvPr id="20" name="Picture Placeholder 19" descr="A picture containing footwear&#10;&#10;Description automatically generated">
            <a:extLst>
              <a:ext uri="{FF2B5EF4-FFF2-40B4-BE49-F238E27FC236}">
                <a16:creationId xmlns:a16="http://schemas.microsoft.com/office/drawing/2014/main" id="{C6E795F1-FF64-47FB-AA8D-28023F71E73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491" r="2491"/>
          <a:stretch>
            <a:fillRect/>
          </a:stretch>
        </p:blipFill>
        <p:spPr>
          <a:xfrm>
            <a:off x="7072313" y="3748397"/>
            <a:ext cx="4654305" cy="2627743"/>
          </a:xfrm>
        </p:spPr>
      </p:pic>
      <p:sp>
        <p:nvSpPr>
          <p:cNvPr id="25" name="Flowchart: Connector 24">
            <a:extLst>
              <a:ext uri="{FF2B5EF4-FFF2-40B4-BE49-F238E27FC236}">
                <a16:creationId xmlns:a16="http://schemas.microsoft.com/office/drawing/2014/main" id="{DDBABEDD-155D-4084-869E-755A5FA1BB6A}"/>
              </a:ext>
            </a:extLst>
          </p:cNvPr>
          <p:cNvSpPr/>
          <p:nvPr/>
        </p:nvSpPr>
        <p:spPr>
          <a:xfrm>
            <a:off x="7072313" y="2156172"/>
            <a:ext cx="106845" cy="106845"/>
          </a:xfrm>
          <a:prstGeom prst="flowChartConnector">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6" name="Flowchart: Connector 25">
            <a:extLst>
              <a:ext uri="{FF2B5EF4-FFF2-40B4-BE49-F238E27FC236}">
                <a16:creationId xmlns:a16="http://schemas.microsoft.com/office/drawing/2014/main" id="{47CAA6BF-D339-42DF-B35F-1F37EB6760F0}"/>
              </a:ext>
            </a:extLst>
          </p:cNvPr>
          <p:cNvSpPr/>
          <p:nvPr/>
        </p:nvSpPr>
        <p:spPr>
          <a:xfrm>
            <a:off x="3833345" y="4884832"/>
            <a:ext cx="106845" cy="106845"/>
          </a:xfrm>
          <a:prstGeom prst="flowChartConnector">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637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5A62975-741D-4A43-9CDC-E7F0B63B3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0287000" cy="6858000"/>
          </a:xfrm>
          <a:prstGeom prst="rect">
            <a:avLst/>
          </a:prstGeom>
        </p:spPr>
      </p:pic>
      <p:sp>
        <p:nvSpPr>
          <p:cNvPr id="2" name="TextBox 1">
            <a:extLst>
              <a:ext uri="{FF2B5EF4-FFF2-40B4-BE49-F238E27FC236}">
                <a16:creationId xmlns:a16="http://schemas.microsoft.com/office/drawing/2014/main" id="{C4C4C08F-D6D1-4DA8-A14A-BCB059769F97}"/>
              </a:ext>
            </a:extLst>
          </p:cNvPr>
          <p:cNvSpPr txBox="1"/>
          <p:nvPr/>
        </p:nvSpPr>
        <p:spPr>
          <a:xfrm>
            <a:off x="7512818" y="2937897"/>
            <a:ext cx="2507418" cy="707886"/>
          </a:xfrm>
          <a:prstGeom prst="rect">
            <a:avLst/>
          </a:prstGeom>
          <a:noFill/>
        </p:spPr>
        <p:txBody>
          <a:bodyPr wrap="square" rtlCol="0">
            <a:spAutoFit/>
          </a:bodyPr>
          <a:lstStyle/>
          <a:p>
            <a:r>
              <a:rPr lang="en-US" sz="4000" b="1">
                <a:solidFill>
                  <a:srgbClr val="A4B1D3"/>
                </a:solidFill>
                <a:latin typeface="+mj-lt"/>
              </a:rPr>
              <a:t>Conclusion</a:t>
            </a:r>
          </a:p>
        </p:txBody>
      </p:sp>
    </p:spTree>
    <p:extLst>
      <p:ext uri="{BB962C8B-B14F-4D97-AF65-F5344CB8AC3E}">
        <p14:creationId xmlns:p14="http://schemas.microsoft.com/office/powerpoint/2010/main" val="40983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D4A7C-8C0A-4D60-B26E-2FDDCD6618AD}"/>
              </a:ext>
            </a:extLst>
          </p:cNvPr>
          <p:cNvSpPr txBox="1"/>
          <p:nvPr/>
        </p:nvSpPr>
        <p:spPr>
          <a:xfrm>
            <a:off x="4815392" y="3982927"/>
            <a:ext cx="2561214"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Thank you!</a:t>
            </a:r>
            <a:endParaRPr lang="en-US" sz="4000" b="1">
              <a:solidFill>
                <a:schemeClr val="accent2"/>
              </a:solidFill>
              <a:latin typeface="+mj-lt"/>
            </a:endParaRPr>
          </a:p>
        </p:txBody>
      </p:sp>
      <p:sp>
        <p:nvSpPr>
          <p:cNvPr id="9" name="TextBox 8">
            <a:extLst>
              <a:ext uri="{FF2B5EF4-FFF2-40B4-BE49-F238E27FC236}">
                <a16:creationId xmlns:a16="http://schemas.microsoft.com/office/drawing/2014/main" id="{A38A1194-6133-45E7-BAEC-5690FC5ABCDB}"/>
              </a:ext>
            </a:extLst>
          </p:cNvPr>
          <p:cNvSpPr txBox="1"/>
          <p:nvPr/>
        </p:nvSpPr>
        <p:spPr>
          <a:xfrm>
            <a:off x="3080752" y="4855568"/>
            <a:ext cx="6030484" cy="334900"/>
          </a:xfrm>
          <a:prstGeom prst="rect">
            <a:avLst/>
          </a:prstGeom>
          <a:noFill/>
        </p:spPr>
        <p:txBody>
          <a:bodyPr wrap="square" rtlCol="0">
            <a:spAutoFit/>
          </a:bodyPr>
          <a:lstStyle/>
          <a:p>
            <a:pPr algn="ctr">
              <a:lnSpc>
                <a:spcPct val="150000"/>
              </a:lnSpc>
            </a:pPr>
            <a:r>
              <a:rPr lang="en-US" sz="1200">
                <a:solidFill>
                  <a:schemeClr val="tx1">
                    <a:lumMod val="50000"/>
                    <a:lumOff val="50000"/>
                  </a:schemeClr>
                </a:solidFill>
                <a:ea typeface="Open Sans" panose="020B0606030504020204" pitchFamily="34" charset="0"/>
                <a:cs typeface="Open Sans" panose="020B0606030504020204" pitchFamily="34" charset="0"/>
              </a:rPr>
              <a:t>Questions?</a:t>
            </a:r>
          </a:p>
        </p:txBody>
      </p:sp>
      <p:pic>
        <p:nvPicPr>
          <p:cNvPr id="12" name="Picture Placeholder 11" descr="Qr code&#10;&#10;Description automatically generated">
            <a:extLst>
              <a:ext uri="{FF2B5EF4-FFF2-40B4-BE49-F238E27FC236}">
                <a16:creationId xmlns:a16="http://schemas.microsoft.com/office/drawing/2014/main" id="{98215FEA-9B6F-4217-9F63-8257D081D71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92" r="2192"/>
          <a:stretch>
            <a:fillRect/>
          </a:stretch>
        </p:blipFill>
        <p:spPr>
          <a:xfrm>
            <a:off x="0" y="0"/>
            <a:ext cx="12192000" cy="3570288"/>
          </a:xfrm>
        </p:spPr>
      </p:pic>
    </p:spTree>
    <p:extLst>
      <p:ext uri="{BB962C8B-B14F-4D97-AF65-F5344CB8AC3E}">
        <p14:creationId xmlns:p14="http://schemas.microsoft.com/office/powerpoint/2010/main" val="223983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080F7A-3D96-4A55-9EC0-3DE08B56F033}"/>
              </a:ext>
            </a:extLst>
          </p:cNvPr>
          <p:cNvSpPr txBox="1"/>
          <p:nvPr/>
        </p:nvSpPr>
        <p:spPr>
          <a:xfrm>
            <a:off x="4357844" y="1033670"/>
            <a:ext cx="3476337"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Team Members</a:t>
            </a:r>
          </a:p>
        </p:txBody>
      </p:sp>
      <p:sp>
        <p:nvSpPr>
          <p:cNvPr id="8" name="Rectangle 7">
            <a:extLst>
              <a:ext uri="{FF2B5EF4-FFF2-40B4-BE49-F238E27FC236}">
                <a16:creationId xmlns:a16="http://schemas.microsoft.com/office/drawing/2014/main" id="{72817877-EB1A-4EB4-9CE4-AF339552B1B6}"/>
              </a:ext>
            </a:extLst>
          </p:cNvPr>
          <p:cNvSpPr/>
          <p:nvPr/>
        </p:nvSpPr>
        <p:spPr>
          <a:xfrm>
            <a:off x="3934102" y="3071024"/>
            <a:ext cx="1958698" cy="338554"/>
          </a:xfrm>
          <a:prstGeom prst="rect">
            <a:avLst/>
          </a:prstGeom>
        </p:spPr>
        <p:txBody>
          <a:bodyPr wrap="square">
            <a:spAutoFit/>
          </a:bodyPr>
          <a:lstStyle/>
          <a:p>
            <a:r>
              <a:rPr lang="en-US" sz="1600" b="1">
                <a:solidFill>
                  <a:schemeClr val="tx1">
                    <a:lumMod val="75000"/>
                    <a:lumOff val="25000"/>
                  </a:schemeClr>
                </a:solidFill>
                <a:latin typeface="+mj-lt"/>
              </a:rPr>
              <a:t>Hossein Zinaghaji</a:t>
            </a:r>
          </a:p>
        </p:txBody>
      </p:sp>
      <p:sp>
        <p:nvSpPr>
          <p:cNvPr id="9" name="Rectangle 8">
            <a:extLst>
              <a:ext uri="{FF2B5EF4-FFF2-40B4-BE49-F238E27FC236}">
                <a16:creationId xmlns:a16="http://schemas.microsoft.com/office/drawing/2014/main" id="{72817877-EB1A-4EB4-9CE4-AF339552B1B6}"/>
              </a:ext>
            </a:extLst>
          </p:cNvPr>
          <p:cNvSpPr/>
          <p:nvPr/>
        </p:nvSpPr>
        <p:spPr>
          <a:xfrm>
            <a:off x="3947997" y="3409577"/>
            <a:ext cx="1958698" cy="276999"/>
          </a:xfrm>
          <a:prstGeom prst="rect">
            <a:avLst/>
          </a:prstGeom>
        </p:spPr>
        <p:txBody>
          <a:bodyPr wrap="square">
            <a:spAutoFit/>
          </a:bodyPr>
          <a:lstStyle/>
          <a:p>
            <a:r>
              <a:rPr lang="en-US" sz="1200" i="1">
                <a:solidFill>
                  <a:schemeClr val="tx1">
                    <a:lumMod val="75000"/>
                    <a:lumOff val="25000"/>
                  </a:schemeClr>
                </a:solidFill>
                <a:latin typeface="+mj-lt"/>
              </a:rPr>
              <a:t>The Team</a:t>
            </a:r>
          </a:p>
        </p:txBody>
      </p:sp>
      <p:sp>
        <p:nvSpPr>
          <p:cNvPr id="10" name="Rectangle 9">
            <a:extLst>
              <a:ext uri="{FF2B5EF4-FFF2-40B4-BE49-F238E27FC236}">
                <a16:creationId xmlns:a16="http://schemas.microsoft.com/office/drawing/2014/main" id="{72817877-EB1A-4EB4-9CE4-AF339552B1B6}"/>
              </a:ext>
            </a:extLst>
          </p:cNvPr>
          <p:cNvSpPr/>
          <p:nvPr/>
        </p:nvSpPr>
        <p:spPr>
          <a:xfrm>
            <a:off x="8874402" y="3071024"/>
            <a:ext cx="1958698" cy="338554"/>
          </a:xfrm>
          <a:prstGeom prst="rect">
            <a:avLst/>
          </a:prstGeom>
        </p:spPr>
        <p:txBody>
          <a:bodyPr wrap="square">
            <a:spAutoFit/>
          </a:bodyPr>
          <a:lstStyle/>
          <a:p>
            <a:r>
              <a:rPr lang="en-US" sz="1600" b="1">
                <a:solidFill>
                  <a:schemeClr val="tx1">
                    <a:lumMod val="75000"/>
                    <a:lumOff val="25000"/>
                  </a:schemeClr>
                </a:solidFill>
                <a:latin typeface="+mj-lt"/>
              </a:rPr>
              <a:t>Ali Vaseghnia</a:t>
            </a:r>
          </a:p>
        </p:txBody>
      </p:sp>
      <p:sp>
        <p:nvSpPr>
          <p:cNvPr id="11" name="Rectangle 10">
            <a:extLst>
              <a:ext uri="{FF2B5EF4-FFF2-40B4-BE49-F238E27FC236}">
                <a16:creationId xmlns:a16="http://schemas.microsoft.com/office/drawing/2014/main" id="{72817877-EB1A-4EB4-9CE4-AF339552B1B6}"/>
              </a:ext>
            </a:extLst>
          </p:cNvPr>
          <p:cNvSpPr/>
          <p:nvPr/>
        </p:nvSpPr>
        <p:spPr>
          <a:xfrm>
            <a:off x="8888297" y="3409577"/>
            <a:ext cx="1958698" cy="461665"/>
          </a:xfrm>
          <a:prstGeom prst="rect">
            <a:avLst/>
          </a:prstGeom>
        </p:spPr>
        <p:txBody>
          <a:bodyPr wrap="square">
            <a:spAutoFit/>
          </a:bodyPr>
          <a:lstStyle/>
          <a:p>
            <a:r>
              <a:rPr lang="en-US" sz="1200" i="1">
                <a:solidFill>
                  <a:schemeClr val="tx1">
                    <a:lumMod val="75000"/>
                    <a:lumOff val="25000"/>
                  </a:schemeClr>
                </a:solidFill>
              </a:rPr>
              <a:t>The Team</a:t>
            </a:r>
          </a:p>
          <a:p>
            <a:endParaRPr lang="en-US" sz="1200" i="1">
              <a:solidFill>
                <a:schemeClr val="tx1">
                  <a:lumMod val="75000"/>
                  <a:lumOff val="25000"/>
                </a:schemeClr>
              </a:solidFill>
              <a:latin typeface="+mj-lt"/>
            </a:endParaRPr>
          </a:p>
        </p:txBody>
      </p:sp>
      <p:sp>
        <p:nvSpPr>
          <p:cNvPr id="12" name="TextBox 11">
            <a:extLst>
              <a:ext uri="{FF2B5EF4-FFF2-40B4-BE49-F238E27FC236}">
                <a16:creationId xmlns:a16="http://schemas.microsoft.com/office/drawing/2014/main" id="{D5CF28FD-B01B-427D-9A89-116988E191D2}"/>
              </a:ext>
            </a:extLst>
          </p:cNvPr>
          <p:cNvSpPr txBox="1"/>
          <p:nvPr/>
        </p:nvSpPr>
        <p:spPr>
          <a:xfrm>
            <a:off x="2845995" y="4680952"/>
            <a:ext cx="3060700" cy="314702"/>
          </a:xfrm>
          <a:prstGeom prst="rect">
            <a:avLst/>
          </a:prstGeom>
          <a:noFill/>
        </p:spPr>
        <p:txBody>
          <a:bodyPr wrap="square" rtlCol="0">
            <a:spAutoFit/>
          </a:bodyPr>
          <a:lstStyle/>
          <a:p>
            <a:pP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Artist - Game Designer - Tester</a:t>
            </a:r>
          </a:p>
        </p:txBody>
      </p:sp>
      <p:sp>
        <p:nvSpPr>
          <p:cNvPr id="13" name="TextBox 12">
            <a:extLst>
              <a:ext uri="{FF2B5EF4-FFF2-40B4-BE49-F238E27FC236}">
                <a16:creationId xmlns:a16="http://schemas.microsoft.com/office/drawing/2014/main" id="{D5CF28FD-B01B-427D-9A89-116988E191D2}"/>
              </a:ext>
            </a:extLst>
          </p:cNvPr>
          <p:cNvSpPr txBox="1"/>
          <p:nvPr/>
        </p:nvSpPr>
        <p:spPr>
          <a:xfrm>
            <a:off x="7344052" y="4680952"/>
            <a:ext cx="3060700" cy="314702"/>
          </a:xfrm>
          <a:prstGeom prst="rect">
            <a:avLst/>
          </a:prstGeom>
          <a:noFill/>
        </p:spPr>
        <p:txBody>
          <a:bodyPr wrap="square" rtlCol="0">
            <a:spAutoFit/>
          </a:bodyPr>
          <a:lstStyle/>
          <a:p>
            <a:pP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Game Designer - Programmer - Tester</a:t>
            </a:r>
          </a:p>
        </p:txBody>
      </p:sp>
      <p:pic>
        <p:nvPicPr>
          <p:cNvPr id="16" name="Picture Placeholder 15">
            <a:extLst>
              <a:ext uri="{FF2B5EF4-FFF2-40B4-BE49-F238E27FC236}">
                <a16:creationId xmlns:a16="http://schemas.microsoft.com/office/drawing/2014/main" id="{42434C97-EF16-40FF-BC4A-06A05FA5A8A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6" r="266"/>
          <a:stretch>
            <a:fillRect/>
          </a:stretch>
        </p:blipFill>
        <p:spPr/>
      </p:pic>
      <p:pic>
        <p:nvPicPr>
          <p:cNvPr id="20" name="Picture Placeholder 19" descr="A picture containing person, person, wall, indoor&#10;&#10;Description automatically generated">
            <a:extLst>
              <a:ext uri="{FF2B5EF4-FFF2-40B4-BE49-F238E27FC236}">
                <a16:creationId xmlns:a16="http://schemas.microsoft.com/office/drawing/2014/main" id="{4A6052AF-EC2C-4627-880B-3B87FFA34FB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2500" r="12500"/>
          <a:stretch>
            <a:fillRect/>
          </a:stretch>
        </p:blipFill>
        <p:spPr>
          <a:ln w="28575">
            <a:solidFill>
              <a:schemeClr val="tx1"/>
            </a:solidFill>
          </a:ln>
        </p:spPr>
      </p:pic>
    </p:spTree>
    <p:extLst>
      <p:ext uri="{BB962C8B-B14F-4D97-AF65-F5344CB8AC3E}">
        <p14:creationId xmlns:p14="http://schemas.microsoft.com/office/powerpoint/2010/main" val="14601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0D7AD9-C376-4D31-BCDC-223790D2EC99}"/>
              </a:ext>
            </a:extLst>
          </p:cNvPr>
          <p:cNvSpPr txBox="1"/>
          <p:nvPr/>
        </p:nvSpPr>
        <p:spPr>
          <a:xfrm>
            <a:off x="1424899" y="1033670"/>
            <a:ext cx="2966518"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Game </a:t>
            </a:r>
            <a:r>
              <a:rPr lang="en-US" sz="4000" b="1">
                <a:solidFill>
                  <a:srgbClr val="C5353A"/>
                </a:solidFill>
                <a:latin typeface="+mj-lt"/>
              </a:rPr>
              <a:t>Genre</a:t>
            </a:r>
            <a:r>
              <a:rPr lang="en-US" sz="4000" b="1">
                <a:solidFill>
                  <a:schemeClr val="tx1">
                    <a:lumMod val="75000"/>
                    <a:lumOff val="25000"/>
                  </a:schemeClr>
                </a:solidFill>
                <a:latin typeface="+mj-lt"/>
              </a:rPr>
              <a:t> </a:t>
            </a:r>
            <a:endParaRPr lang="en-US" sz="4000" b="1">
              <a:solidFill>
                <a:schemeClr val="accent2"/>
              </a:solidFill>
              <a:latin typeface="+mj-lt"/>
            </a:endParaRPr>
          </a:p>
        </p:txBody>
      </p:sp>
      <p:sp>
        <p:nvSpPr>
          <p:cNvPr id="5" name="TextBox 4">
            <a:extLst>
              <a:ext uri="{FF2B5EF4-FFF2-40B4-BE49-F238E27FC236}">
                <a16:creationId xmlns:a16="http://schemas.microsoft.com/office/drawing/2014/main" id="{B0CAEC85-F148-4D92-90A5-F54D9F059092}"/>
              </a:ext>
            </a:extLst>
          </p:cNvPr>
          <p:cNvSpPr txBox="1"/>
          <p:nvPr/>
        </p:nvSpPr>
        <p:spPr>
          <a:xfrm>
            <a:off x="2322789" y="2559696"/>
            <a:ext cx="1170738" cy="334900"/>
          </a:xfrm>
          <a:prstGeom prst="rect">
            <a:avLst/>
          </a:prstGeom>
          <a:noFill/>
        </p:spPr>
        <p:txBody>
          <a:bodyPr wrap="square" rtlCol="0">
            <a:spAutoFit/>
          </a:bodyPr>
          <a:lstStyle/>
          <a:p>
            <a:pPr algn="ctr">
              <a:lnSpc>
                <a:spcPct val="150000"/>
              </a:lnSpc>
            </a:pPr>
            <a:r>
              <a:rPr lang="en-US" sz="1200">
                <a:solidFill>
                  <a:schemeClr val="tx1">
                    <a:lumMod val="50000"/>
                    <a:lumOff val="50000"/>
                  </a:schemeClr>
                </a:solidFill>
                <a:ea typeface="Open Sans" panose="020B0606030504020204" pitchFamily="34" charset="0"/>
                <a:cs typeface="Open Sans" panose="020B0606030504020204" pitchFamily="34" charset="0"/>
              </a:rPr>
              <a:t>Serious Game</a:t>
            </a:r>
          </a:p>
        </p:txBody>
      </p:sp>
      <p:pic>
        <p:nvPicPr>
          <p:cNvPr id="8" name="Graphic 7" descr="Playbook outline">
            <a:extLst>
              <a:ext uri="{FF2B5EF4-FFF2-40B4-BE49-F238E27FC236}">
                <a16:creationId xmlns:a16="http://schemas.microsoft.com/office/drawing/2014/main" id="{5EC12B88-6152-4197-86E9-997A83DDC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2246" y="2135104"/>
            <a:ext cx="491824" cy="491824"/>
          </a:xfrm>
          <a:prstGeom prst="rect">
            <a:avLst/>
          </a:prstGeom>
        </p:spPr>
      </p:pic>
      <p:pic>
        <p:nvPicPr>
          <p:cNvPr id="11" name="Graphic 10" descr="Puzzle pieces outline">
            <a:extLst>
              <a:ext uri="{FF2B5EF4-FFF2-40B4-BE49-F238E27FC236}">
                <a16:creationId xmlns:a16="http://schemas.microsoft.com/office/drawing/2014/main" id="{5FA7E894-7214-4D4B-8D17-1BA9BD9B6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2246" y="4892893"/>
            <a:ext cx="491825" cy="491825"/>
          </a:xfrm>
          <a:prstGeom prst="rect">
            <a:avLst/>
          </a:prstGeom>
        </p:spPr>
      </p:pic>
      <p:pic>
        <p:nvPicPr>
          <p:cNvPr id="13" name="Graphic 12" descr="Web design outline">
            <a:extLst>
              <a:ext uri="{FF2B5EF4-FFF2-40B4-BE49-F238E27FC236}">
                <a16:creationId xmlns:a16="http://schemas.microsoft.com/office/drawing/2014/main" id="{3308AEB9-C69F-41C0-9648-90FBEA708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2246" y="3435012"/>
            <a:ext cx="491825" cy="491825"/>
          </a:xfrm>
          <a:prstGeom prst="rect">
            <a:avLst/>
          </a:prstGeom>
        </p:spPr>
      </p:pic>
      <p:sp>
        <p:nvSpPr>
          <p:cNvPr id="14" name="TextBox 13">
            <a:extLst>
              <a:ext uri="{FF2B5EF4-FFF2-40B4-BE49-F238E27FC236}">
                <a16:creationId xmlns:a16="http://schemas.microsoft.com/office/drawing/2014/main" id="{17692ACC-CC7D-413C-92EF-322254BC4BDD}"/>
              </a:ext>
            </a:extLst>
          </p:cNvPr>
          <p:cNvSpPr txBox="1"/>
          <p:nvPr/>
        </p:nvSpPr>
        <p:spPr>
          <a:xfrm>
            <a:off x="2322789" y="3926837"/>
            <a:ext cx="1170738" cy="334900"/>
          </a:xfrm>
          <a:prstGeom prst="rect">
            <a:avLst/>
          </a:prstGeom>
          <a:noFill/>
        </p:spPr>
        <p:txBody>
          <a:bodyPr wrap="square" rtlCol="0">
            <a:spAutoFit/>
          </a:bodyPr>
          <a:lstStyle/>
          <a:p>
            <a:pPr algn="ctr">
              <a:lnSpc>
                <a:spcPct val="150000"/>
              </a:lnSpc>
            </a:pPr>
            <a:r>
              <a:rPr lang="en-US" sz="1200">
                <a:solidFill>
                  <a:schemeClr val="tx1">
                    <a:lumMod val="50000"/>
                    <a:lumOff val="50000"/>
                  </a:schemeClr>
                </a:solidFill>
                <a:ea typeface="Open Sans" panose="020B0606030504020204" pitchFamily="34" charset="0"/>
                <a:cs typeface="Open Sans" panose="020B0606030504020204" pitchFamily="34" charset="0"/>
              </a:rPr>
              <a:t>Programming</a:t>
            </a:r>
            <a:endParaRPr lang="en-US" sz="1100">
              <a:solidFill>
                <a:schemeClr val="tx1">
                  <a:lumMod val="50000"/>
                  <a:lumOff val="50000"/>
                </a:schemeClr>
              </a:solidFill>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2DDA2D5D-A4F2-44A2-84F6-DF30AD59CF87}"/>
              </a:ext>
            </a:extLst>
          </p:cNvPr>
          <p:cNvSpPr txBox="1"/>
          <p:nvPr/>
        </p:nvSpPr>
        <p:spPr>
          <a:xfrm>
            <a:off x="2565506" y="5384718"/>
            <a:ext cx="685304" cy="334900"/>
          </a:xfrm>
          <a:prstGeom prst="rect">
            <a:avLst/>
          </a:prstGeom>
          <a:noFill/>
        </p:spPr>
        <p:txBody>
          <a:bodyPr wrap="square" rtlCol="0">
            <a:spAutoFit/>
          </a:bodyPr>
          <a:lstStyle/>
          <a:p>
            <a:pPr algn="ctr">
              <a:lnSpc>
                <a:spcPct val="150000"/>
              </a:lnSpc>
            </a:pPr>
            <a:r>
              <a:rPr lang="en-US" sz="1200">
                <a:solidFill>
                  <a:schemeClr val="tx1">
                    <a:lumMod val="50000"/>
                    <a:lumOff val="50000"/>
                  </a:schemeClr>
                </a:solidFill>
                <a:ea typeface="Open Sans" panose="020B0606030504020204" pitchFamily="34" charset="0"/>
                <a:cs typeface="Open Sans" panose="020B0606030504020204" pitchFamily="34" charset="0"/>
              </a:rPr>
              <a:t>Puzzles</a:t>
            </a:r>
            <a:r>
              <a:rPr lang="en-US" sz="1100">
                <a:solidFill>
                  <a:schemeClr val="tx1">
                    <a:lumMod val="50000"/>
                    <a:lumOff val="50000"/>
                  </a:schemeClr>
                </a:solidFill>
                <a:ea typeface="Open Sans" panose="020B0606030504020204" pitchFamily="34" charset="0"/>
                <a:cs typeface="Open Sans" panose="020B0606030504020204" pitchFamily="34" charset="0"/>
              </a:rPr>
              <a:t> </a:t>
            </a:r>
          </a:p>
        </p:txBody>
      </p:sp>
      <p:pic>
        <p:nvPicPr>
          <p:cNvPr id="19" name="Picture Placeholder 18">
            <a:extLst>
              <a:ext uri="{FF2B5EF4-FFF2-40B4-BE49-F238E27FC236}">
                <a16:creationId xmlns:a16="http://schemas.microsoft.com/office/drawing/2014/main" id="{8B546D2B-B8DD-4016-9E26-17694C773772}"/>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10190" r="10190"/>
          <a:stretch>
            <a:fillRect/>
          </a:stretch>
        </p:blipFill>
        <p:spPr>
          <a:xfrm rot="5400000">
            <a:off x="5640387" y="455614"/>
            <a:ext cx="5600700" cy="4689475"/>
          </a:xfrm>
        </p:spPr>
      </p:pic>
    </p:spTree>
    <p:extLst>
      <p:ext uri="{BB962C8B-B14F-4D97-AF65-F5344CB8AC3E}">
        <p14:creationId xmlns:p14="http://schemas.microsoft.com/office/powerpoint/2010/main" val="10975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anim calcmode="lin" valueType="num">
                                      <p:cBhvr>
                                        <p:cTn id="29" dur="500" fill="hold"/>
                                        <p:tgtEl>
                                          <p:spTgt spid="15"/>
                                        </p:tgtEl>
                                        <p:attrNameLst>
                                          <p:attrName>ppt_x</p:attrName>
                                        </p:attrNameLst>
                                      </p:cBhvr>
                                      <p:tavLst>
                                        <p:tav tm="0">
                                          <p:val>
                                            <p:strVal val="#ppt_x"/>
                                          </p:val>
                                        </p:tav>
                                        <p:tav tm="100000">
                                          <p:val>
                                            <p:strVal val="#ppt_x"/>
                                          </p:val>
                                        </p:tav>
                                      </p:tavLst>
                                    </p:anim>
                                    <p:anim calcmode="lin" valueType="num">
                                      <p:cBhvr>
                                        <p:cTn id="3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AF2CE1-1328-4991-AF4C-A1AC43D22873}"/>
              </a:ext>
            </a:extLst>
          </p:cNvPr>
          <p:cNvSpPr txBox="1"/>
          <p:nvPr/>
        </p:nvSpPr>
        <p:spPr>
          <a:xfrm>
            <a:off x="5050460" y="4704522"/>
            <a:ext cx="2091085"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Story</a:t>
            </a:r>
            <a:r>
              <a:rPr lang="en-US" sz="4000" b="1">
                <a:solidFill>
                  <a:srgbClr val="F99A02"/>
                </a:solidFill>
                <a:latin typeface="+mj-lt"/>
              </a:rPr>
              <a:t>line</a:t>
            </a:r>
          </a:p>
        </p:txBody>
      </p:sp>
      <p:sp>
        <p:nvSpPr>
          <p:cNvPr id="6" name="TextBox 5">
            <a:extLst>
              <a:ext uri="{FF2B5EF4-FFF2-40B4-BE49-F238E27FC236}">
                <a16:creationId xmlns:a16="http://schemas.microsoft.com/office/drawing/2014/main" id="{D837781A-50E5-4B74-BA7B-506AD423CE90}"/>
              </a:ext>
            </a:extLst>
          </p:cNvPr>
          <p:cNvSpPr txBox="1"/>
          <p:nvPr/>
        </p:nvSpPr>
        <p:spPr>
          <a:xfrm>
            <a:off x="2835505" y="5586163"/>
            <a:ext cx="6520990" cy="334900"/>
          </a:xfrm>
          <a:prstGeom prst="rect">
            <a:avLst/>
          </a:prstGeom>
          <a:noFill/>
        </p:spPr>
        <p:txBody>
          <a:bodyPr wrap="square" rtlCol="0">
            <a:spAutoFit/>
          </a:bodyPr>
          <a:lstStyle/>
          <a:p>
            <a:pPr algn="ctr">
              <a:lnSpc>
                <a:spcPct val="150000"/>
              </a:lnSpc>
            </a:pPr>
            <a:r>
              <a:rPr lang="en-US" sz="1200">
                <a:solidFill>
                  <a:schemeClr val="tx1">
                    <a:lumMod val="50000"/>
                    <a:lumOff val="50000"/>
                  </a:schemeClr>
                </a:solidFill>
                <a:ea typeface="Open Sans" panose="020B0606030504020204" pitchFamily="34" charset="0"/>
                <a:cs typeface="Open Sans" panose="020B0606030504020204" pitchFamily="34" charset="0"/>
              </a:rPr>
              <a:t>Welcome Aboard, Captain! </a:t>
            </a:r>
          </a:p>
        </p:txBody>
      </p:sp>
      <p:pic>
        <p:nvPicPr>
          <p:cNvPr id="9" name="Picture Placeholder 8" descr="A picture containing transport, plane, aircraft, yellow&#10;&#10;Description automatically generated">
            <a:extLst>
              <a:ext uri="{FF2B5EF4-FFF2-40B4-BE49-F238E27FC236}">
                <a16:creationId xmlns:a16="http://schemas.microsoft.com/office/drawing/2014/main" id="{C296F17D-CABF-47B4-927A-72DB2764D30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3047" b="23047"/>
          <a:stretch>
            <a:fillRect/>
          </a:stretch>
        </p:blipFill>
        <p:spPr>
          <a:xfrm>
            <a:off x="0" y="-36988"/>
            <a:ext cx="12192000" cy="4380931"/>
          </a:xfrm>
        </p:spPr>
      </p:pic>
    </p:spTree>
    <p:extLst>
      <p:ext uri="{BB962C8B-B14F-4D97-AF65-F5344CB8AC3E}">
        <p14:creationId xmlns:p14="http://schemas.microsoft.com/office/powerpoint/2010/main" val="22244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6" presetClass="entr" presetSubtype="37"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40AF5A-5DE8-4828-9789-2E2F2C0F5880}"/>
              </a:ext>
            </a:extLst>
          </p:cNvPr>
          <p:cNvSpPr txBox="1"/>
          <p:nvPr/>
        </p:nvSpPr>
        <p:spPr>
          <a:xfrm>
            <a:off x="6230339" y="980916"/>
            <a:ext cx="5141332" cy="1323439"/>
          </a:xfrm>
          <a:prstGeom prst="rect">
            <a:avLst/>
          </a:prstGeom>
          <a:noFill/>
        </p:spPr>
        <p:txBody>
          <a:bodyPr wrap="square" rtlCol="0">
            <a:spAutoFit/>
          </a:bodyPr>
          <a:lstStyle/>
          <a:p>
            <a:r>
              <a:rPr lang="en-US" sz="4000" b="1">
                <a:solidFill>
                  <a:schemeClr val="tx1">
                    <a:lumMod val="75000"/>
                    <a:lumOff val="25000"/>
                  </a:schemeClr>
                </a:solidFill>
                <a:latin typeface="+mj-lt"/>
              </a:rPr>
              <a:t>What do these shapes have in </a:t>
            </a:r>
            <a:r>
              <a:rPr lang="en-US" sz="4000" b="1">
                <a:solidFill>
                  <a:srgbClr val="8497B0"/>
                </a:solidFill>
                <a:latin typeface="+mj-lt"/>
              </a:rPr>
              <a:t>common</a:t>
            </a:r>
            <a:r>
              <a:rPr lang="en-US" sz="4000" b="1">
                <a:solidFill>
                  <a:schemeClr val="tx1">
                    <a:lumMod val="75000"/>
                    <a:lumOff val="25000"/>
                  </a:schemeClr>
                </a:solidFill>
                <a:latin typeface="+mj-lt"/>
              </a:rPr>
              <a:t>?</a:t>
            </a:r>
          </a:p>
        </p:txBody>
      </p:sp>
      <p:pic>
        <p:nvPicPr>
          <p:cNvPr id="10" name="Picture Placeholder 9" descr="A picture containing text, electronics&#10;&#10;Description automatically generated">
            <a:extLst>
              <a:ext uri="{FF2B5EF4-FFF2-40B4-BE49-F238E27FC236}">
                <a16:creationId xmlns:a16="http://schemas.microsoft.com/office/drawing/2014/main" id="{A867BCFC-DD48-4084-ACEF-E828FC6A2C1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25" b="925"/>
          <a:stretch>
            <a:fillRect/>
          </a:stretch>
        </p:blipFill>
        <p:spPr/>
      </p:pic>
      <p:sp>
        <p:nvSpPr>
          <p:cNvPr id="14" name="Rectangle 13">
            <a:extLst>
              <a:ext uri="{FF2B5EF4-FFF2-40B4-BE49-F238E27FC236}">
                <a16:creationId xmlns:a16="http://schemas.microsoft.com/office/drawing/2014/main" id="{270048D2-FA23-4DC4-B263-DEBEFCA6929E}"/>
              </a:ext>
            </a:extLst>
          </p:cNvPr>
          <p:cNvSpPr/>
          <p:nvPr/>
        </p:nvSpPr>
        <p:spPr>
          <a:xfrm>
            <a:off x="8414976" y="3034066"/>
            <a:ext cx="460704" cy="444012"/>
          </a:xfrm>
          <a:prstGeom prst="rect">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 name="Hexagon 14">
            <a:extLst>
              <a:ext uri="{FF2B5EF4-FFF2-40B4-BE49-F238E27FC236}">
                <a16:creationId xmlns:a16="http://schemas.microsoft.com/office/drawing/2014/main" id="{8CBD22BD-A076-4B91-912B-69350D959A96}"/>
              </a:ext>
            </a:extLst>
          </p:cNvPr>
          <p:cNvSpPr/>
          <p:nvPr/>
        </p:nvSpPr>
        <p:spPr>
          <a:xfrm>
            <a:off x="10440070" y="3060442"/>
            <a:ext cx="515054" cy="444012"/>
          </a:xfrm>
          <a:prstGeom prst="hexagon">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389CC7A4-DEAD-488D-8ECF-EB0317BF8C7F}"/>
              </a:ext>
            </a:extLst>
          </p:cNvPr>
          <p:cNvSpPr/>
          <p:nvPr/>
        </p:nvSpPr>
        <p:spPr>
          <a:xfrm>
            <a:off x="6253971" y="3059720"/>
            <a:ext cx="515054" cy="444012"/>
          </a:xfrm>
          <a:prstGeom prst="triangle">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7" name="Star: 6 Points 16">
            <a:extLst>
              <a:ext uri="{FF2B5EF4-FFF2-40B4-BE49-F238E27FC236}">
                <a16:creationId xmlns:a16="http://schemas.microsoft.com/office/drawing/2014/main" id="{EBE9B95E-456C-45C0-AEAF-8690C38D2395}"/>
              </a:ext>
            </a:extLst>
          </p:cNvPr>
          <p:cNvSpPr/>
          <p:nvPr/>
        </p:nvSpPr>
        <p:spPr>
          <a:xfrm>
            <a:off x="6253971" y="4448908"/>
            <a:ext cx="515054" cy="650631"/>
          </a:xfrm>
          <a:prstGeom prst="star6">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 name="Cross 17">
            <a:extLst>
              <a:ext uri="{FF2B5EF4-FFF2-40B4-BE49-F238E27FC236}">
                <a16:creationId xmlns:a16="http://schemas.microsoft.com/office/drawing/2014/main" id="{62A43587-FE52-48AC-A6D6-9879F6B142B0}"/>
              </a:ext>
            </a:extLst>
          </p:cNvPr>
          <p:cNvSpPr/>
          <p:nvPr/>
        </p:nvSpPr>
        <p:spPr>
          <a:xfrm>
            <a:off x="8363144" y="4448908"/>
            <a:ext cx="564369" cy="564369"/>
          </a:xfrm>
          <a:prstGeom prst="plus">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Callout: Quad Arrow 18">
            <a:extLst>
              <a:ext uri="{FF2B5EF4-FFF2-40B4-BE49-F238E27FC236}">
                <a16:creationId xmlns:a16="http://schemas.microsoft.com/office/drawing/2014/main" id="{E115B814-B358-428F-9CA4-4061E2D5672E}"/>
              </a:ext>
            </a:extLst>
          </p:cNvPr>
          <p:cNvSpPr/>
          <p:nvPr/>
        </p:nvSpPr>
        <p:spPr>
          <a:xfrm>
            <a:off x="10372281" y="4467384"/>
            <a:ext cx="650632" cy="650632"/>
          </a:xfrm>
          <a:prstGeom prst="quadArrowCallout">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8322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BF54D3-7FC3-4DD6-BBD2-84A51F8FBE2E}"/>
              </a:ext>
            </a:extLst>
          </p:cNvPr>
          <p:cNvSpPr txBox="1"/>
          <p:nvPr/>
        </p:nvSpPr>
        <p:spPr>
          <a:xfrm>
            <a:off x="4451562" y="536714"/>
            <a:ext cx="2767677" cy="707886"/>
          </a:xfrm>
          <a:prstGeom prst="rect">
            <a:avLst/>
          </a:prstGeom>
          <a:noFill/>
        </p:spPr>
        <p:txBody>
          <a:bodyPr wrap="square" rtlCol="0">
            <a:spAutoFit/>
          </a:bodyPr>
          <a:lstStyle/>
          <a:p>
            <a:pPr algn="ctr"/>
            <a:r>
              <a:rPr lang="en-US" sz="4000" b="1">
                <a:solidFill>
                  <a:schemeClr val="tx1">
                    <a:lumMod val="75000"/>
                    <a:lumOff val="25000"/>
                  </a:schemeClr>
                </a:solidFill>
                <a:latin typeface="+mj-lt"/>
              </a:rPr>
              <a:t>Example</a:t>
            </a:r>
            <a:endParaRPr lang="en-US" sz="4000" b="1">
              <a:solidFill>
                <a:schemeClr val="accent2"/>
              </a:solidFill>
              <a:latin typeface="+mj-lt"/>
            </a:endParaRPr>
          </a:p>
        </p:txBody>
      </p:sp>
      <p:pic>
        <p:nvPicPr>
          <p:cNvPr id="20" name="Picture Placeholder 19">
            <a:extLst>
              <a:ext uri="{FF2B5EF4-FFF2-40B4-BE49-F238E27FC236}">
                <a16:creationId xmlns:a16="http://schemas.microsoft.com/office/drawing/2014/main" id="{65703B68-4629-417C-A086-3D111868F79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606" r="9606"/>
          <a:stretch>
            <a:fillRect/>
          </a:stretch>
        </p:blipFill>
        <p:spPr>
          <a:xfrm>
            <a:off x="2434183" y="1244600"/>
            <a:ext cx="6802437" cy="5613400"/>
          </a:xfrm>
        </p:spPr>
      </p:pic>
      <p:sp>
        <p:nvSpPr>
          <p:cNvPr id="10" name="TextBox 9">
            <a:extLst>
              <a:ext uri="{FF2B5EF4-FFF2-40B4-BE49-F238E27FC236}">
                <a16:creationId xmlns:a16="http://schemas.microsoft.com/office/drawing/2014/main" id="{76C26D78-D06B-41D2-80CA-E11D096B6264}"/>
              </a:ext>
            </a:extLst>
          </p:cNvPr>
          <p:cNvSpPr txBox="1"/>
          <p:nvPr/>
        </p:nvSpPr>
        <p:spPr>
          <a:xfrm>
            <a:off x="1086409" y="2002071"/>
            <a:ext cx="1732085" cy="3615605"/>
          </a:xfrm>
          <a:prstGeom prst="rect">
            <a:avLst/>
          </a:prstGeom>
          <a:noFill/>
        </p:spPr>
        <p:txBody>
          <a:bodyPr wrap="square" rtlCol="0">
            <a:spAutoFit/>
          </a:bodyPr>
          <a:lstStyle/>
          <a:p>
            <a:pP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S</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tart:</a:t>
            </a:r>
          </a:p>
          <a:p>
            <a:pPr>
              <a:lnSpc>
                <a:spcPct val="150000"/>
              </a:lnSpc>
            </a:pP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End</a:t>
            </a:r>
          </a:p>
          <a:p>
            <a:pPr>
              <a:lnSpc>
                <a:spcPct val="150000"/>
              </a:lnSpc>
            </a:pPr>
            <a:endParaRPr lang="en-US" sz="1100">
              <a:solidFill>
                <a:schemeClr val="tx1">
                  <a:lumMod val="50000"/>
                  <a:lumOff val="50000"/>
                </a:schemeClr>
              </a:solidFill>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86FEDF8A-ADF0-437E-AEE2-7917120C78CB}"/>
              </a:ext>
            </a:extLst>
          </p:cNvPr>
          <p:cNvSpPr/>
          <p:nvPr/>
        </p:nvSpPr>
        <p:spPr>
          <a:xfrm>
            <a:off x="5536295" y="3004192"/>
            <a:ext cx="598212" cy="598212"/>
          </a:xfrm>
          <a:prstGeom prst="rect">
            <a:avLst/>
          </a:prstGeom>
          <a:noFill/>
          <a:ln w="28575">
            <a:solidFill>
              <a:srgbClr val="B3705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8" name="Arrow: Right 7">
            <a:extLst>
              <a:ext uri="{FF2B5EF4-FFF2-40B4-BE49-F238E27FC236}">
                <a16:creationId xmlns:a16="http://schemas.microsoft.com/office/drawing/2014/main" id="{A1317776-95DF-4760-A5D9-551A1EC9114E}"/>
              </a:ext>
            </a:extLst>
          </p:cNvPr>
          <p:cNvSpPr/>
          <p:nvPr/>
        </p:nvSpPr>
        <p:spPr>
          <a:xfrm>
            <a:off x="5310870" y="2945165"/>
            <a:ext cx="124267" cy="118054"/>
          </a:xfrm>
          <a:prstGeom prst="rightArrow">
            <a:avLst/>
          </a:prstGeom>
          <a:solidFill>
            <a:srgbClr val="A16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67D830C7-8AFB-455A-98FA-9D8713744CCF}"/>
              </a:ext>
            </a:extLst>
          </p:cNvPr>
          <p:cNvSpPr txBox="1"/>
          <p:nvPr/>
        </p:nvSpPr>
        <p:spPr>
          <a:xfrm>
            <a:off x="9151019" y="2937222"/>
            <a:ext cx="2243812" cy="1330364"/>
          </a:xfrm>
          <a:prstGeom prst="rect">
            <a:avLst/>
          </a:prstGeom>
          <a:noFill/>
        </p:spPr>
        <p:txBody>
          <a:bodyPr wrap="square" rtlCol="0">
            <a:spAutoFit/>
          </a:bodyPr>
          <a:lstStyle/>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for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=0;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&lt;= 3;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i</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moveForward</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(100);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  </a:t>
            </a:r>
            <a:r>
              <a:rPr lang="en-US" sz="1100" err="1">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turnRight</a:t>
            </a: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(90);</a:t>
            </a:r>
          </a:p>
          <a:p>
            <a:pPr>
              <a:lnSpc>
                <a:spcPct val="150000"/>
              </a:lnSpc>
            </a:pPr>
            <a:r>
              <a:rPr lang="en-US" sz="1100">
                <a:solidFill>
                  <a:schemeClr val="tx1">
                    <a:lumMod val="50000"/>
                    <a:lumOff val="50000"/>
                  </a:schemeClr>
                </a:solidFill>
                <a:latin typeface="Courier New" panose="02070309020205020404" pitchFamily="49" charset="0"/>
                <a:ea typeface="Open Sans" panose="020B0606030504020204" pitchFamily="34" charset="0"/>
                <a:cs typeface="Courier New" panose="02070309020205020404" pitchFamily="49" charset="0"/>
              </a:rPr>
              <a:t>}</a:t>
            </a:r>
          </a:p>
          <a:p>
            <a:pPr>
              <a:lnSpc>
                <a:spcPct val="150000"/>
              </a:lnSpc>
            </a:pPr>
            <a:endParaRPr lang="en-US" sz="1100">
              <a:solidFill>
                <a:schemeClr val="tx1">
                  <a:lumMod val="50000"/>
                  <a:lumOff val="50000"/>
                </a:schemeClr>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747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C890D-DC5E-4F0E-B4FF-78B991DDAEC5}"/>
              </a:ext>
            </a:extLst>
          </p:cNvPr>
          <p:cNvSpPr txBox="1"/>
          <p:nvPr/>
        </p:nvSpPr>
        <p:spPr>
          <a:xfrm>
            <a:off x="4665585" y="1033670"/>
            <a:ext cx="2860848"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Game </a:t>
            </a:r>
            <a:r>
              <a:rPr lang="en-US" sz="4000" b="1">
                <a:solidFill>
                  <a:srgbClr val="66C4E2"/>
                </a:solidFill>
                <a:latin typeface="+mj-lt"/>
              </a:rPr>
              <a:t>World</a:t>
            </a:r>
          </a:p>
        </p:txBody>
      </p:sp>
      <p:sp>
        <p:nvSpPr>
          <p:cNvPr id="7" name="Rectangle 6">
            <a:extLst>
              <a:ext uri="{FF2B5EF4-FFF2-40B4-BE49-F238E27FC236}">
                <a16:creationId xmlns:a16="http://schemas.microsoft.com/office/drawing/2014/main" id="{72817877-EB1A-4EB4-9CE4-AF339552B1B6}"/>
              </a:ext>
            </a:extLst>
          </p:cNvPr>
          <p:cNvSpPr/>
          <p:nvPr/>
        </p:nvSpPr>
        <p:spPr>
          <a:xfrm>
            <a:off x="1758352" y="4976744"/>
            <a:ext cx="2731695" cy="338554"/>
          </a:xfrm>
          <a:prstGeom prst="rect">
            <a:avLst/>
          </a:prstGeom>
        </p:spPr>
        <p:txBody>
          <a:bodyPr wrap="square">
            <a:spAutoFit/>
          </a:bodyPr>
          <a:lstStyle/>
          <a:p>
            <a:pPr algn="ctr"/>
            <a:r>
              <a:rPr lang="en-US" sz="1600" b="1">
                <a:solidFill>
                  <a:schemeClr val="tx1">
                    <a:lumMod val="75000"/>
                    <a:lumOff val="25000"/>
                  </a:schemeClr>
                </a:solidFill>
                <a:latin typeface="+mj-lt"/>
              </a:rPr>
              <a:t>40s</a:t>
            </a:r>
          </a:p>
        </p:txBody>
      </p:sp>
      <p:sp>
        <p:nvSpPr>
          <p:cNvPr id="13" name="Rectangle 12">
            <a:extLst>
              <a:ext uri="{FF2B5EF4-FFF2-40B4-BE49-F238E27FC236}">
                <a16:creationId xmlns:a16="http://schemas.microsoft.com/office/drawing/2014/main" id="{72817877-EB1A-4EB4-9CE4-AF339552B1B6}"/>
              </a:ext>
            </a:extLst>
          </p:cNvPr>
          <p:cNvSpPr/>
          <p:nvPr/>
        </p:nvSpPr>
        <p:spPr>
          <a:xfrm>
            <a:off x="4736502" y="4979901"/>
            <a:ext cx="2731695" cy="338554"/>
          </a:xfrm>
          <a:prstGeom prst="rect">
            <a:avLst/>
          </a:prstGeom>
        </p:spPr>
        <p:txBody>
          <a:bodyPr wrap="square">
            <a:spAutoFit/>
          </a:bodyPr>
          <a:lstStyle/>
          <a:p>
            <a:pPr algn="ctr"/>
            <a:r>
              <a:rPr lang="en-US" sz="1600" b="1">
                <a:solidFill>
                  <a:schemeClr val="tx1">
                    <a:lumMod val="75000"/>
                    <a:lumOff val="25000"/>
                  </a:schemeClr>
                </a:solidFill>
                <a:latin typeface="+mj-lt"/>
              </a:rPr>
              <a:t>70s</a:t>
            </a:r>
          </a:p>
        </p:txBody>
      </p:sp>
      <p:sp>
        <p:nvSpPr>
          <p:cNvPr id="19" name="Rectangle 18">
            <a:extLst>
              <a:ext uri="{FF2B5EF4-FFF2-40B4-BE49-F238E27FC236}">
                <a16:creationId xmlns:a16="http://schemas.microsoft.com/office/drawing/2014/main" id="{72817877-EB1A-4EB4-9CE4-AF339552B1B6}"/>
              </a:ext>
            </a:extLst>
          </p:cNvPr>
          <p:cNvSpPr/>
          <p:nvPr/>
        </p:nvSpPr>
        <p:spPr>
          <a:xfrm>
            <a:off x="7701952" y="4979899"/>
            <a:ext cx="2731695" cy="338554"/>
          </a:xfrm>
          <a:prstGeom prst="rect">
            <a:avLst/>
          </a:prstGeom>
        </p:spPr>
        <p:txBody>
          <a:bodyPr wrap="square">
            <a:spAutoFit/>
          </a:bodyPr>
          <a:lstStyle/>
          <a:p>
            <a:pPr algn="ctr"/>
            <a:r>
              <a:rPr lang="en-US" sz="1600" b="1">
                <a:solidFill>
                  <a:schemeClr val="tx1">
                    <a:lumMod val="75000"/>
                    <a:lumOff val="25000"/>
                  </a:schemeClr>
                </a:solidFill>
                <a:latin typeface="+mj-lt"/>
              </a:rPr>
              <a:t>2000s</a:t>
            </a:r>
          </a:p>
        </p:txBody>
      </p:sp>
      <p:pic>
        <p:nvPicPr>
          <p:cNvPr id="37" name="Picture Placeholder 36">
            <a:extLst>
              <a:ext uri="{FF2B5EF4-FFF2-40B4-BE49-F238E27FC236}">
                <a16:creationId xmlns:a16="http://schemas.microsoft.com/office/drawing/2014/main" id="{24C6B3AA-2239-4A0A-8CD2-B31720FF83D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710" b="710"/>
          <a:stretch>
            <a:fillRect/>
          </a:stretch>
        </p:blipFill>
        <p:spPr/>
      </p:pic>
      <p:pic>
        <p:nvPicPr>
          <p:cNvPr id="39" name="Picture Placeholder 38" descr="A picture containing outdoor, red, pink&#10;&#10;Description automatically generated">
            <a:extLst>
              <a:ext uri="{FF2B5EF4-FFF2-40B4-BE49-F238E27FC236}">
                <a16:creationId xmlns:a16="http://schemas.microsoft.com/office/drawing/2014/main" id="{30F856D2-F94A-4499-92FF-4BE6B1C4E24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pic>
        <p:nvPicPr>
          <p:cNvPr id="35" name="Picture Placeholder 34">
            <a:extLst>
              <a:ext uri="{FF2B5EF4-FFF2-40B4-BE49-F238E27FC236}">
                <a16:creationId xmlns:a16="http://schemas.microsoft.com/office/drawing/2014/main" id="{37DD4598-4B22-4AD2-AFEB-687C429DDCA2}"/>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8400" b="8400"/>
          <a:stretch>
            <a:fillRect/>
          </a:stretch>
        </p:blipFill>
        <p:spPr/>
      </p:pic>
    </p:spTree>
    <p:extLst>
      <p:ext uri="{BB962C8B-B14F-4D97-AF65-F5344CB8AC3E}">
        <p14:creationId xmlns:p14="http://schemas.microsoft.com/office/powerpoint/2010/main" val="247899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outVertic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6F339C-5E01-40CD-814F-02B30BC74891}"/>
              </a:ext>
            </a:extLst>
          </p:cNvPr>
          <p:cNvSpPr txBox="1"/>
          <p:nvPr/>
        </p:nvSpPr>
        <p:spPr>
          <a:xfrm>
            <a:off x="5307964" y="694731"/>
            <a:ext cx="1576072"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Planes</a:t>
            </a:r>
            <a:endParaRPr lang="en-US" sz="4000" b="1">
              <a:solidFill>
                <a:schemeClr val="accent2"/>
              </a:solidFill>
              <a:latin typeface="+mj-lt"/>
            </a:endParaRPr>
          </a:p>
        </p:txBody>
      </p:sp>
      <p:sp>
        <p:nvSpPr>
          <p:cNvPr id="28" name="TextBox 27">
            <a:extLst>
              <a:ext uri="{FF2B5EF4-FFF2-40B4-BE49-F238E27FC236}">
                <a16:creationId xmlns:a16="http://schemas.microsoft.com/office/drawing/2014/main" id="{EB665743-D630-45FB-B922-F9DAD604DB36}"/>
              </a:ext>
            </a:extLst>
          </p:cNvPr>
          <p:cNvSpPr txBox="1"/>
          <p:nvPr/>
        </p:nvSpPr>
        <p:spPr>
          <a:xfrm>
            <a:off x="1932498" y="3575471"/>
            <a:ext cx="1194154" cy="307777"/>
          </a:xfrm>
          <a:prstGeom prst="rect">
            <a:avLst/>
          </a:prstGeom>
          <a:noFill/>
        </p:spPr>
        <p:txBody>
          <a:bodyPr wrap="square" rtlCol="0">
            <a:spAutoFit/>
          </a:bodyPr>
          <a:lstStyle/>
          <a:p>
            <a:pPr algn="ctr"/>
            <a:r>
              <a:rPr lang="en-US" sz="1400" b="1">
                <a:solidFill>
                  <a:schemeClr val="tx1">
                    <a:lumMod val="75000"/>
                    <a:lumOff val="25000"/>
                  </a:schemeClr>
                </a:solidFill>
                <a:latin typeface="+mj-lt"/>
              </a:rPr>
              <a:t>Rookie </a:t>
            </a:r>
          </a:p>
        </p:txBody>
      </p:sp>
      <p:sp>
        <p:nvSpPr>
          <p:cNvPr id="30" name="TextBox 29">
            <a:extLst>
              <a:ext uri="{FF2B5EF4-FFF2-40B4-BE49-F238E27FC236}">
                <a16:creationId xmlns:a16="http://schemas.microsoft.com/office/drawing/2014/main" id="{5E7BEF79-7541-4739-980B-CDCF9CB8A9FF}"/>
              </a:ext>
            </a:extLst>
          </p:cNvPr>
          <p:cNvSpPr txBox="1"/>
          <p:nvPr/>
        </p:nvSpPr>
        <p:spPr>
          <a:xfrm>
            <a:off x="5367130" y="3575471"/>
            <a:ext cx="1457740" cy="307777"/>
          </a:xfrm>
          <a:prstGeom prst="rect">
            <a:avLst/>
          </a:prstGeom>
          <a:noFill/>
        </p:spPr>
        <p:txBody>
          <a:bodyPr wrap="square" rtlCol="0">
            <a:spAutoFit/>
          </a:bodyPr>
          <a:lstStyle/>
          <a:p>
            <a:pPr algn="ctr"/>
            <a:r>
              <a:rPr lang="en-US" sz="1400" b="1">
                <a:solidFill>
                  <a:schemeClr val="tx1">
                    <a:lumMod val="75000"/>
                    <a:lumOff val="25000"/>
                  </a:schemeClr>
                </a:solidFill>
                <a:latin typeface="+mj-lt"/>
              </a:rPr>
              <a:t>Intermediate</a:t>
            </a:r>
          </a:p>
        </p:txBody>
      </p:sp>
      <p:sp>
        <p:nvSpPr>
          <p:cNvPr id="32" name="TextBox 31">
            <a:extLst>
              <a:ext uri="{FF2B5EF4-FFF2-40B4-BE49-F238E27FC236}">
                <a16:creationId xmlns:a16="http://schemas.microsoft.com/office/drawing/2014/main" id="{2ADB0307-EA1F-4F1B-ACF3-FCB96BCC923C}"/>
              </a:ext>
            </a:extLst>
          </p:cNvPr>
          <p:cNvSpPr txBox="1"/>
          <p:nvPr/>
        </p:nvSpPr>
        <p:spPr>
          <a:xfrm>
            <a:off x="9276630" y="3575471"/>
            <a:ext cx="1194154" cy="307777"/>
          </a:xfrm>
          <a:prstGeom prst="rect">
            <a:avLst/>
          </a:prstGeom>
          <a:noFill/>
        </p:spPr>
        <p:txBody>
          <a:bodyPr wrap="square" rtlCol="0">
            <a:spAutoFit/>
          </a:bodyPr>
          <a:lstStyle/>
          <a:p>
            <a:pPr algn="ctr"/>
            <a:r>
              <a:rPr lang="en-US" sz="1400" b="1">
                <a:solidFill>
                  <a:schemeClr val="tx1">
                    <a:lumMod val="75000"/>
                    <a:lumOff val="25000"/>
                  </a:schemeClr>
                </a:solidFill>
                <a:latin typeface="+mj-lt"/>
              </a:rPr>
              <a:t>Advanced</a:t>
            </a:r>
          </a:p>
        </p:txBody>
      </p:sp>
      <p:pic>
        <p:nvPicPr>
          <p:cNvPr id="102" name="Picture Placeholder 101">
            <a:extLst>
              <a:ext uri="{FF2B5EF4-FFF2-40B4-BE49-F238E27FC236}">
                <a16:creationId xmlns:a16="http://schemas.microsoft.com/office/drawing/2014/main" id="{86DF536E-031A-40DD-AB7F-1BCD709CE29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394" b="6394"/>
          <a:stretch/>
        </p:blipFill>
        <p:spPr>
          <a:xfrm>
            <a:off x="1411435" y="2098052"/>
            <a:ext cx="2236281" cy="1300021"/>
          </a:xfrm>
        </p:spPr>
      </p:pic>
      <p:pic>
        <p:nvPicPr>
          <p:cNvPr id="103" name="Picture Placeholder 101">
            <a:extLst>
              <a:ext uri="{FF2B5EF4-FFF2-40B4-BE49-F238E27FC236}">
                <a16:creationId xmlns:a16="http://schemas.microsoft.com/office/drawing/2014/main" id="{D34E886A-DCEF-435D-BA14-4D7FD4313117}"/>
              </a:ext>
            </a:extLst>
          </p:cNvPr>
          <p:cNvPicPr>
            <a:picLocks noChangeAspect="1"/>
          </p:cNvPicPr>
          <p:nvPr/>
        </p:nvPicPr>
        <p:blipFill>
          <a:blip r:embed="rId4">
            <a:extLst>
              <a:ext uri="{28A0092B-C50C-407E-A947-70E740481C1C}">
                <a14:useLocalDpi xmlns:a14="http://schemas.microsoft.com/office/drawing/2010/main" val="0"/>
              </a:ext>
            </a:extLst>
          </a:blip>
          <a:srcRect l="4509" r="4509"/>
          <a:stretch/>
        </p:blipFill>
        <p:spPr>
          <a:xfrm flipH="1">
            <a:off x="5101625" y="2170000"/>
            <a:ext cx="1988750" cy="1156124"/>
          </a:xfrm>
          <a:prstGeom prst="rect">
            <a:avLst/>
          </a:prstGeom>
          <a:solidFill>
            <a:schemeClr val="bg1">
              <a:lumMod val="95000"/>
            </a:schemeClr>
          </a:solidFill>
        </p:spPr>
      </p:pic>
      <p:pic>
        <p:nvPicPr>
          <p:cNvPr id="108" name="Picture Placeholder 101">
            <a:extLst>
              <a:ext uri="{FF2B5EF4-FFF2-40B4-BE49-F238E27FC236}">
                <a16:creationId xmlns:a16="http://schemas.microsoft.com/office/drawing/2014/main" id="{9C01336D-D947-4721-A98C-BE84B75AB19E}"/>
              </a:ext>
            </a:extLst>
          </p:cNvPr>
          <p:cNvPicPr>
            <a:picLocks noChangeAspect="1"/>
          </p:cNvPicPr>
          <p:nvPr/>
        </p:nvPicPr>
        <p:blipFill rotWithShape="1">
          <a:blip r:embed="rId5">
            <a:extLst>
              <a:ext uri="{28A0092B-C50C-407E-A947-70E740481C1C}">
                <a14:useLocalDpi xmlns:a14="http://schemas.microsoft.com/office/drawing/2010/main" val="0"/>
              </a:ext>
            </a:extLst>
          </a:blip>
          <a:srcRect t="-555" b="1718"/>
          <a:stretch/>
        </p:blipFill>
        <p:spPr>
          <a:xfrm flipH="1">
            <a:off x="8755566" y="2473224"/>
            <a:ext cx="2275597" cy="549676"/>
          </a:xfrm>
          <a:prstGeom prst="rect">
            <a:avLst/>
          </a:prstGeom>
          <a:solidFill>
            <a:schemeClr val="bg1">
              <a:lumMod val="95000"/>
            </a:schemeClr>
          </a:solidFill>
        </p:spPr>
      </p:pic>
      <p:sp>
        <p:nvSpPr>
          <p:cNvPr id="109" name="Callout: Quad Arrow 108">
            <a:extLst>
              <a:ext uri="{FF2B5EF4-FFF2-40B4-BE49-F238E27FC236}">
                <a16:creationId xmlns:a16="http://schemas.microsoft.com/office/drawing/2014/main" id="{CE9A24E8-1996-404F-B4F9-48D035764803}"/>
              </a:ext>
            </a:extLst>
          </p:cNvPr>
          <p:cNvSpPr/>
          <p:nvPr/>
        </p:nvSpPr>
        <p:spPr>
          <a:xfrm>
            <a:off x="9548391" y="4525750"/>
            <a:ext cx="650632" cy="650632"/>
          </a:xfrm>
          <a:prstGeom prst="quadArrowCallout">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0" name="Rectangle 109">
            <a:extLst>
              <a:ext uri="{FF2B5EF4-FFF2-40B4-BE49-F238E27FC236}">
                <a16:creationId xmlns:a16="http://schemas.microsoft.com/office/drawing/2014/main" id="{3A175469-CAC4-46C4-AD9B-8ECC3855555A}"/>
              </a:ext>
            </a:extLst>
          </p:cNvPr>
          <p:cNvSpPr/>
          <p:nvPr/>
        </p:nvSpPr>
        <p:spPr>
          <a:xfrm>
            <a:off x="2299223" y="4629060"/>
            <a:ext cx="460704" cy="444012"/>
          </a:xfrm>
          <a:prstGeom prst="rect">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11" name="Hexagon 110">
            <a:extLst>
              <a:ext uri="{FF2B5EF4-FFF2-40B4-BE49-F238E27FC236}">
                <a16:creationId xmlns:a16="http://schemas.microsoft.com/office/drawing/2014/main" id="{DC3A818E-0A62-4524-913D-42F9B5B5CE61}"/>
              </a:ext>
            </a:extLst>
          </p:cNvPr>
          <p:cNvSpPr/>
          <p:nvPr/>
        </p:nvSpPr>
        <p:spPr>
          <a:xfrm>
            <a:off x="5838473" y="4629060"/>
            <a:ext cx="515054" cy="444012"/>
          </a:xfrm>
          <a:prstGeom prst="hexagon">
            <a:avLst/>
          </a:prstGeom>
          <a:ln w="19050">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05158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arn(outVertical)">
                                      <p:cBhvr>
                                        <p:cTn id="11" dur="500"/>
                                        <p:tgtEl>
                                          <p:spTgt spid="2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outVertical)">
                                      <p:cBhvr>
                                        <p:cTn id="15" dur="500"/>
                                        <p:tgtEl>
                                          <p:spTgt spid="30"/>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arn(outVertical)">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0"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678FEE-2AF7-46F2-8FB9-730431EAD9A3}"/>
              </a:ext>
            </a:extLst>
          </p:cNvPr>
          <p:cNvSpPr txBox="1"/>
          <p:nvPr/>
        </p:nvSpPr>
        <p:spPr>
          <a:xfrm>
            <a:off x="4832418" y="3763618"/>
            <a:ext cx="2527167" cy="707886"/>
          </a:xfrm>
          <a:prstGeom prst="rect">
            <a:avLst/>
          </a:prstGeom>
          <a:noFill/>
        </p:spPr>
        <p:txBody>
          <a:bodyPr wrap="none" rtlCol="0">
            <a:spAutoFit/>
          </a:bodyPr>
          <a:lstStyle/>
          <a:p>
            <a:pPr algn="ctr"/>
            <a:r>
              <a:rPr lang="en-US" sz="4000" b="1">
                <a:solidFill>
                  <a:schemeClr val="tx1">
                    <a:lumMod val="75000"/>
                    <a:lumOff val="25000"/>
                  </a:schemeClr>
                </a:solidFill>
                <a:latin typeface="+mj-lt"/>
              </a:rPr>
              <a:t>Motivators</a:t>
            </a:r>
            <a:endParaRPr lang="en-US" sz="4000" b="1">
              <a:solidFill>
                <a:schemeClr val="accent2"/>
              </a:solidFill>
              <a:latin typeface="+mj-lt"/>
            </a:endParaRPr>
          </a:p>
        </p:txBody>
      </p:sp>
      <p:sp>
        <p:nvSpPr>
          <p:cNvPr id="4" name="TextBox 3">
            <a:extLst>
              <a:ext uri="{FF2B5EF4-FFF2-40B4-BE49-F238E27FC236}">
                <a16:creationId xmlns:a16="http://schemas.microsoft.com/office/drawing/2014/main" id="{D20A7010-1AD1-4A63-971F-1CED17B79736}"/>
              </a:ext>
            </a:extLst>
          </p:cNvPr>
          <p:cNvSpPr txBox="1"/>
          <p:nvPr/>
        </p:nvSpPr>
        <p:spPr>
          <a:xfrm>
            <a:off x="1672601" y="4862498"/>
            <a:ext cx="987060"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0-Beginners </a:t>
            </a:r>
          </a:p>
        </p:txBody>
      </p:sp>
      <p:cxnSp>
        <p:nvCxnSpPr>
          <p:cNvPr id="5" name="Straight Connector 4">
            <a:extLst>
              <a:ext uri="{FF2B5EF4-FFF2-40B4-BE49-F238E27FC236}">
                <a16:creationId xmlns:a16="http://schemas.microsoft.com/office/drawing/2014/main" id="{797E284A-B6FD-4457-89EB-BE6633CD6C64}"/>
              </a:ext>
            </a:extLst>
          </p:cNvPr>
          <p:cNvCxnSpPr>
            <a:cxnSpLocks/>
            <a:endCxn id="15" idx="6"/>
          </p:cNvCxnSpPr>
          <p:nvPr/>
        </p:nvCxnSpPr>
        <p:spPr>
          <a:xfrm>
            <a:off x="2166131" y="5309521"/>
            <a:ext cx="7798040" cy="70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Flowchart: Connector 6">
            <a:extLst>
              <a:ext uri="{FF2B5EF4-FFF2-40B4-BE49-F238E27FC236}">
                <a16:creationId xmlns:a16="http://schemas.microsoft.com/office/drawing/2014/main" id="{783E7510-9BF0-4ABA-A0BD-6A86A75A9C1D}"/>
              </a:ext>
            </a:extLst>
          </p:cNvPr>
          <p:cNvSpPr/>
          <p:nvPr/>
        </p:nvSpPr>
        <p:spPr>
          <a:xfrm>
            <a:off x="2113377" y="5256767"/>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Connector 8">
            <a:extLst>
              <a:ext uri="{FF2B5EF4-FFF2-40B4-BE49-F238E27FC236}">
                <a16:creationId xmlns:a16="http://schemas.microsoft.com/office/drawing/2014/main" id="{687ED84B-0972-49D2-9BFB-00B7444E6A89}"/>
              </a:ext>
            </a:extLst>
          </p:cNvPr>
          <p:cNvSpPr/>
          <p:nvPr/>
        </p:nvSpPr>
        <p:spPr>
          <a:xfrm>
            <a:off x="3404014" y="5256767"/>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owchart: Connector 9">
            <a:extLst>
              <a:ext uri="{FF2B5EF4-FFF2-40B4-BE49-F238E27FC236}">
                <a16:creationId xmlns:a16="http://schemas.microsoft.com/office/drawing/2014/main" id="{92C294B1-B755-4378-8F5B-C56E33F5861C}"/>
              </a:ext>
            </a:extLst>
          </p:cNvPr>
          <p:cNvSpPr/>
          <p:nvPr/>
        </p:nvSpPr>
        <p:spPr>
          <a:xfrm>
            <a:off x="4694651" y="5256767"/>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lowchart: Connector 11">
            <a:extLst>
              <a:ext uri="{FF2B5EF4-FFF2-40B4-BE49-F238E27FC236}">
                <a16:creationId xmlns:a16="http://schemas.microsoft.com/office/drawing/2014/main" id="{EA59727B-0346-4999-A2B9-A32B25CA2868}"/>
              </a:ext>
            </a:extLst>
          </p:cNvPr>
          <p:cNvSpPr/>
          <p:nvPr/>
        </p:nvSpPr>
        <p:spPr>
          <a:xfrm>
            <a:off x="5986020" y="5256767"/>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Connector 12">
            <a:extLst>
              <a:ext uri="{FF2B5EF4-FFF2-40B4-BE49-F238E27FC236}">
                <a16:creationId xmlns:a16="http://schemas.microsoft.com/office/drawing/2014/main" id="{69602BC9-77C5-4759-A7CC-CC2CB418EE7B}"/>
              </a:ext>
            </a:extLst>
          </p:cNvPr>
          <p:cNvSpPr/>
          <p:nvPr/>
        </p:nvSpPr>
        <p:spPr>
          <a:xfrm>
            <a:off x="7277389" y="5263801"/>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Connector 13">
            <a:extLst>
              <a:ext uri="{FF2B5EF4-FFF2-40B4-BE49-F238E27FC236}">
                <a16:creationId xmlns:a16="http://schemas.microsoft.com/office/drawing/2014/main" id="{CAF9772A-7F03-4A47-A224-E4BD30219783}"/>
              </a:ext>
            </a:extLst>
          </p:cNvPr>
          <p:cNvSpPr/>
          <p:nvPr/>
        </p:nvSpPr>
        <p:spPr>
          <a:xfrm>
            <a:off x="8568026" y="5263801"/>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lowchart: Connector 14">
            <a:extLst>
              <a:ext uri="{FF2B5EF4-FFF2-40B4-BE49-F238E27FC236}">
                <a16:creationId xmlns:a16="http://schemas.microsoft.com/office/drawing/2014/main" id="{04EE631E-1979-488B-86ED-A362D05EBD4D}"/>
              </a:ext>
            </a:extLst>
          </p:cNvPr>
          <p:cNvSpPr/>
          <p:nvPr/>
        </p:nvSpPr>
        <p:spPr>
          <a:xfrm>
            <a:off x="9858663" y="5263801"/>
            <a:ext cx="105508" cy="105508"/>
          </a:xfrm>
          <a:prstGeom prst="flowChartConnector">
            <a:avLst/>
          </a:prstGeom>
          <a:solidFill>
            <a:srgbClr val="71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descr="Diagram&#10;&#10;Description automatically generated">
            <a:extLst>
              <a:ext uri="{FF2B5EF4-FFF2-40B4-BE49-F238E27FC236}">
                <a16:creationId xmlns:a16="http://schemas.microsoft.com/office/drawing/2014/main" id="{F43A8CC4-4988-41C6-823E-737E00A509FD}"/>
              </a:ext>
            </a:extLst>
          </p:cNvPr>
          <p:cNvPicPr>
            <a:picLocks noChangeAspect="1"/>
          </p:cNvPicPr>
          <p:nvPr/>
        </p:nvPicPr>
        <p:blipFill rotWithShape="1">
          <a:blip r:embed="rId3">
            <a:extLst>
              <a:ext uri="{28A0092B-C50C-407E-A947-70E740481C1C}">
                <a14:useLocalDpi xmlns:a14="http://schemas.microsoft.com/office/drawing/2010/main" val="0"/>
              </a:ext>
            </a:extLst>
          </a:blip>
          <a:srcRect l="2433" t="4091" r="85645" b="90742"/>
          <a:stretch/>
        </p:blipFill>
        <p:spPr>
          <a:xfrm>
            <a:off x="2010556" y="5475689"/>
            <a:ext cx="311150" cy="245220"/>
          </a:xfrm>
          <a:prstGeom prst="rect">
            <a:avLst/>
          </a:prstGeom>
        </p:spPr>
      </p:pic>
      <p:pic>
        <p:nvPicPr>
          <p:cNvPr id="19" name="Picture 18" descr="Diagram&#10;&#10;Description automatically generated">
            <a:extLst>
              <a:ext uri="{FF2B5EF4-FFF2-40B4-BE49-F238E27FC236}">
                <a16:creationId xmlns:a16="http://schemas.microsoft.com/office/drawing/2014/main" id="{15AE0A4C-26CB-47CD-9D00-69EC8924CC9A}"/>
              </a:ext>
            </a:extLst>
          </p:cNvPr>
          <p:cNvPicPr>
            <a:picLocks noChangeAspect="1"/>
          </p:cNvPicPr>
          <p:nvPr/>
        </p:nvPicPr>
        <p:blipFill rotWithShape="1">
          <a:blip r:embed="rId3">
            <a:extLst>
              <a:ext uri="{28A0092B-C50C-407E-A947-70E740481C1C}">
                <a14:useLocalDpi xmlns:a14="http://schemas.microsoft.com/office/drawing/2010/main" val="0"/>
              </a:ext>
            </a:extLst>
          </a:blip>
          <a:srcRect l="80682" t="3125" r="4545" b="86250"/>
          <a:stretch/>
        </p:blipFill>
        <p:spPr>
          <a:xfrm>
            <a:off x="3332943" y="5442779"/>
            <a:ext cx="247650" cy="323850"/>
          </a:xfrm>
          <a:prstGeom prst="rect">
            <a:avLst/>
          </a:prstGeom>
        </p:spPr>
      </p:pic>
      <p:pic>
        <p:nvPicPr>
          <p:cNvPr id="21" name="Picture 20" descr="Diagram&#10;&#10;Description automatically generated">
            <a:extLst>
              <a:ext uri="{FF2B5EF4-FFF2-40B4-BE49-F238E27FC236}">
                <a16:creationId xmlns:a16="http://schemas.microsoft.com/office/drawing/2014/main" id="{B125B78E-23F0-45B9-BFD7-83CBBBBB69A1}"/>
              </a:ext>
            </a:extLst>
          </p:cNvPr>
          <p:cNvPicPr>
            <a:picLocks noChangeAspect="1"/>
          </p:cNvPicPr>
          <p:nvPr/>
        </p:nvPicPr>
        <p:blipFill rotWithShape="1">
          <a:blip r:embed="rId3">
            <a:extLst>
              <a:ext uri="{28A0092B-C50C-407E-A947-70E740481C1C}">
                <a14:useLocalDpi xmlns:a14="http://schemas.microsoft.com/office/drawing/2010/main" val="0"/>
              </a:ext>
            </a:extLst>
          </a:blip>
          <a:srcRect l="16667" t="50231" r="76894" b="40752"/>
          <a:stretch/>
        </p:blipFill>
        <p:spPr>
          <a:xfrm>
            <a:off x="4704161" y="5484584"/>
            <a:ext cx="107950" cy="274830"/>
          </a:xfrm>
          <a:prstGeom prst="rect">
            <a:avLst/>
          </a:prstGeom>
        </p:spPr>
      </p:pic>
      <p:pic>
        <p:nvPicPr>
          <p:cNvPr id="23" name="Picture 22" descr="Diagram&#10;&#10;Description automatically generated">
            <a:extLst>
              <a:ext uri="{FF2B5EF4-FFF2-40B4-BE49-F238E27FC236}">
                <a16:creationId xmlns:a16="http://schemas.microsoft.com/office/drawing/2014/main" id="{9BF299B6-D6B5-4683-B38D-028FC2E6EF93}"/>
              </a:ext>
            </a:extLst>
          </p:cNvPr>
          <p:cNvPicPr>
            <a:picLocks noChangeAspect="1"/>
          </p:cNvPicPr>
          <p:nvPr/>
        </p:nvPicPr>
        <p:blipFill rotWithShape="1">
          <a:blip r:embed="rId3">
            <a:extLst>
              <a:ext uri="{28A0092B-C50C-407E-A947-70E740481C1C}">
                <a14:useLocalDpi xmlns:a14="http://schemas.microsoft.com/office/drawing/2010/main" val="0"/>
              </a:ext>
            </a:extLst>
          </a:blip>
          <a:srcRect l="24621" t="50231" r="63257" b="40752"/>
          <a:stretch/>
        </p:blipFill>
        <p:spPr>
          <a:xfrm>
            <a:off x="5970523" y="5488200"/>
            <a:ext cx="203200" cy="274830"/>
          </a:xfrm>
          <a:prstGeom prst="rect">
            <a:avLst/>
          </a:prstGeom>
        </p:spPr>
      </p:pic>
      <p:pic>
        <p:nvPicPr>
          <p:cNvPr id="25" name="Picture 24" descr="Diagram&#10;&#10;Description automatically generated">
            <a:extLst>
              <a:ext uri="{FF2B5EF4-FFF2-40B4-BE49-F238E27FC236}">
                <a16:creationId xmlns:a16="http://schemas.microsoft.com/office/drawing/2014/main" id="{AB7418F6-D683-4AA4-883B-C9D08571067B}"/>
              </a:ext>
            </a:extLst>
          </p:cNvPr>
          <p:cNvPicPr>
            <a:picLocks noChangeAspect="1"/>
          </p:cNvPicPr>
          <p:nvPr/>
        </p:nvPicPr>
        <p:blipFill rotWithShape="1">
          <a:blip r:embed="rId3">
            <a:extLst>
              <a:ext uri="{28A0092B-C50C-407E-A947-70E740481C1C}">
                <a14:useLocalDpi xmlns:a14="http://schemas.microsoft.com/office/drawing/2010/main" val="0"/>
              </a:ext>
            </a:extLst>
          </a:blip>
          <a:srcRect l="39015" t="50462" r="45455" b="40521"/>
          <a:stretch/>
        </p:blipFill>
        <p:spPr>
          <a:xfrm>
            <a:off x="7229410" y="5491799"/>
            <a:ext cx="260350" cy="274830"/>
          </a:xfrm>
          <a:prstGeom prst="rect">
            <a:avLst/>
          </a:prstGeom>
        </p:spPr>
      </p:pic>
      <p:pic>
        <p:nvPicPr>
          <p:cNvPr id="27" name="Picture 26" descr="Diagram&#10;&#10;Description automatically generated">
            <a:extLst>
              <a:ext uri="{FF2B5EF4-FFF2-40B4-BE49-F238E27FC236}">
                <a16:creationId xmlns:a16="http://schemas.microsoft.com/office/drawing/2014/main" id="{B03373DE-4FAA-4F42-A0AD-679C7E9BDC7F}"/>
              </a:ext>
            </a:extLst>
          </p:cNvPr>
          <p:cNvPicPr>
            <a:picLocks noChangeAspect="1"/>
          </p:cNvPicPr>
          <p:nvPr/>
        </p:nvPicPr>
        <p:blipFill rotWithShape="1">
          <a:blip r:embed="rId3">
            <a:extLst>
              <a:ext uri="{28A0092B-C50C-407E-A947-70E740481C1C}">
                <a14:useLocalDpi xmlns:a14="http://schemas.microsoft.com/office/drawing/2010/main" val="0"/>
              </a:ext>
            </a:extLst>
          </a:blip>
          <a:srcRect l="72644" t="50823" r="302" b="40037"/>
          <a:stretch/>
        </p:blipFill>
        <p:spPr>
          <a:xfrm>
            <a:off x="8394011" y="5510179"/>
            <a:ext cx="453537" cy="278606"/>
          </a:xfrm>
          <a:prstGeom prst="rect">
            <a:avLst/>
          </a:prstGeom>
        </p:spPr>
      </p:pic>
      <p:pic>
        <p:nvPicPr>
          <p:cNvPr id="29" name="Picture 28" descr="Diagram&#10;&#10;Description automatically generated">
            <a:extLst>
              <a:ext uri="{FF2B5EF4-FFF2-40B4-BE49-F238E27FC236}">
                <a16:creationId xmlns:a16="http://schemas.microsoft.com/office/drawing/2014/main" id="{3B31189F-AAF9-43D1-8830-AB245072FAC1}"/>
              </a:ext>
            </a:extLst>
          </p:cNvPr>
          <p:cNvPicPr>
            <a:picLocks noChangeAspect="1"/>
          </p:cNvPicPr>
          <p:nvPr/>
        </p:nvPicPr>
        <p:blipFill rotWithShape="1">
          <a:blip r:embed="rId3">
            <a:extLst>
              <a:ext uri="{28A0092B-C50C-407E-A947-70E740481C1C}">
                <a14:useLocalDpi xmlns:a14="http://schemas.microsoft.com/office/drawing/2010/main" val="0"/>
              </a:ext>
            </a:extLst>
          </a:blip>
          <a:srcRect l="66818" t="74802" r="5909" b="11511"/>
          <a:stretch/>
        </p:blipFill>
        <p:spPr>
          <a:xfrm>
            <a:off x="9682817" y="5442779"/>
            <a:ext cx="457200" cy="417179"/>
          </a:xfrm>
          <a:prstGeom prst="rect">
            <a:avLst/>
          </a:prstGeom>
        </p:spPr>
      </p:pic>
      <p:sp>
        <p:nvSpPr>
          <p:cNvPr id="30" name="TextBox 29">
            <a:extLst>
              <a:ext uri="{FF2B5EF4-FFF2-40B4-BE49-F238E27FC236}">
                <a16:creationId xmlns:a16="http://schemas.microsoft.com/office/drawing/2014/main" id="{2608AF9D-C8A5-4E82-8048-6BBBD9697E79}"/>
              </a:ext>
            </a:extLst>
          </p:cNvPr>
          <p:cNvSpPr txBox="1"/>
          <p:nvPr/>
        </p:nvSpPr>
        <p:spPr>
          <a:xfrm>
            <a:off x="2963238" y="4875905"/>
            <a:ext cx="987060"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5-Beginners </a:t>
            </a:r>
          </a:p>
        </p:txBody>
      </p:sp>
      <p:sp>
        <p:nvSpPr>
          <p:cNvPr id="31" name="TextBox 30">
            <a:extLst>
              <a:ext uri="{FF2B5EF4-FFF2-40B4-BE49-F238E27FC236}">
                <a16:creationId xmlns:a16="http://schemas.microsoft.com/office/drawing/2014/main" id="{4EDFF432-06D0-47BA-B104-A0D0144CD529}"/>
              </a:ext>
            </a:extLst>
          </p:cNvPr>
          <p:cNvSpPr txBox="1"/>
          <p:nvPr/>
        </p:nvSpPr>
        <p:spPr>
          <a:xfrm>
            <a:off x="4253875" y="4858051"/>
            <a:ext cx="987060"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10-Medium </a:t>
            </a:r>
          </a:p>
        </p:txBody>
      </p:sp>
      <p:sp>
        <p:nvSpPr>
          <p:cNvPr id="32" name="TextBox 31">
            <a:extLst>
              <a:ext uri="{FF2B5EF4-FFF2-40B4-BE49-F238E27FC236}">
                <a16:creationId xmlns:a16="http://schemas.microsoft.com/office/drawing/2014/main" id="{C926D306-A683-4E86-8190-5907792978AE}"/>
              </a:ext>
            </a:extLst>
          </p:cNvPr>
          <p:cNvSpPr txBox="1"/>
          <p:nvPr/>
        </p:nvSpPr>
        <p:spPr>
          <a:xfrm>
            <a:off x="5544512" y="4872982"/>
            <a:ext cx="987060"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15-Medium </a:t>
            </a:r>
          </a:p>
        </p:txBody>
      </p:sp>
      <p:sp>
        <p:nvSpPr>
          <p:cNvPr id="33" name="TextBox 32">
            <a:extLst>
              <a:ext uri="{FF2B5EF4-FFF2-40B4-BE49-F238E27FC236}">
                <a16:creationId xmlns:a16="http://schemas.microsoft.com/office/drawing/2014/main" id="{552AD98D-B8A5-4133-ADA0-3C908C5BF9A9}"/>
              </a:ext>
            </a:extLst>
          </p:cNvPr>
          <p:cNvSpPr txBox="1"/>
          <p:nvPr/>
        </p:nvSpPr>
        <p:spPr>
          <a:xfrm>
            <a:off x="6836613" y="4880715"/>
            <a:ext cx="1059612"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20-Advanced </a:t>
            </a:r>
          </a:p>
        </p:txBody>
      </p:sp>
      <p:sp>
        <p:nvSpPr>
          <p:cNvPr id="34" name="TextBox 33">
            <a:extLst>
              <a:ext uri="{FF2B5EF4-FFF2-40B4-BE49-F238E27FC236}">
                <a16:creationId xmlns:a16="http://schemas.microsoft.com/office/drawing/2014/main" id="{ED0041EE-4C77-40DE-8643-5A95F058E647}"/>
              </a:ext>
            </a:extLst>
          </p:cNvPr>
          <p:cNvSpPr txBox="1"/>
          <p:nvPr/>
        </p:nvSpPr>
        <p:spPr>
          <a:xfrm>
            <a:off x="8125786" y="4872982"/>
            <a:ext cx="1059612"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25-Advanced </a:t>
            </a:r>
          </a:p>
        </p:txBody>
      </p:sp>
      <p:sp>
        <p:nvSpPr>
          <p:cNvPr id="35" name="TextBox 34">
            <a:extLst>
              <a:ext uri="{FF2B5EF4-FFF2-40B4-BE49-F238E27FC236}">
                <a16:creationId xmlns:a16="http://schemas.microsoft.com/office/drawing/2014/main" id="{6ACF62FE-321F-4DF1-B2E1-845E49FBC040}"/>
              </a:ext>
            </a:extLst>
          </p:cNvPr>
          <p:cNvSpPr txBox="1"/>
          <p:nvPr/>
        </p:nvSpPr>
        <p:spPr>
          <a:xfrm>
            <a:off x="9359197" y="4872982"/>
            <a:ext cx="1104440" cy="314702"/>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ea typeface="Open Sans" panose="020B0606030504020204" pitchFamily="34" charset="0"/>
                <a:cs typeface="Open Sans" panose="020B0606030504020204" pitchFamily="34" charset="0"/>
              </a:rPr>
              <a:t>30-Advanced </a:t>
            </a:r>
          </a:p>
        </p:txBody>
      </p:sp>
      <p:pic>
        <p:nvPicPr>
          <p:cNvPr id="43" name="Picture Placeholder 42">
            <a:extLst>
              <a:ext uri="{FF2B5EF4-FFF2-40B4-BE49-F238E27FC236}">
                <a16:creationId xmlns:a16="http://schemas.microsoft.com/office/drawing/2014/main" id="{59D5D6F9-9626-4B21-94BF-1C3114B21FF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854" b="1854"/>
          <a:stretch>
            <a:fillRect/>
          </a:stretch>
        </p:blipFill>
        <p:spPr/>
      </p:pic>
    </p:spTree>
    <p:extLst>
      <p:ext uri="{BB962C8B-B14F-4D97-AF65-F5344CB8AC3E}">
        <p14:creationId xmlns:p14="http://schemas.microsoft.com/office/powerpoint/2010/main" val="195280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anim calcmode="lin" valueType="num">
                                      <p:cBhvr>
                                        <p:cTn id="24" dur="500" fill="hold"/>
                                        <p:tgtEl>
                                          <p:spTgt spid="31"/>
                                        </p:tgtEl>
                                        <p:attrNameLst>
                                          <p:attrName>ppt_x</p:attrName>
                                        </p:attrNameLst>
                                      </p:cBhvr>
                                      <p:tavLst>
                                        <p:tav tm="0">
                                          <p:val>
                                            <p:strVal val="#ppt_x"/>
                                          </p:val>
                                        </p:tav>
                                        <p:tav tm="100000">
                                          <p:val>
                                            <p:strVal val="#ppt_x"/>
                                          </p:val>
                                        </p:tav>
                                      </p:tavLst>
                                    </p:anim>
                                    <p:anim calcmode="lin" valueType="num">
                                      <p:cBhvr>
                                        <p:cTn id="25" dur="500" fill="hold"/>
                                        <p:tgtEl>
                                          <p:spTgt spid="3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anim calcmode="lin" valueType="num">
                                      <p:cBhvr>
                                        <p:cTn id="30" dur="500" fill="hold"/>
                                        <p:tgtEl>
                                          <p:spTgt spid="32"/>
                                        </p:tgtEl>
                                        <p:attrNameLst>
                                          <p:attrName>ppt_x</p:attrName>
                                        </p:attrNameLst>
                                      </p:cBhvr>
                                      <p:tavLst>
                                        <p:tav tm="0">
                                          <p:val>
                                            <p:strVal val="#ppt_x"/>
                                          </p:val>
                                        </p:tav>
                                        <p:tav tm="100000">
                                          <p:val>
                                            <p:strVal val="#ppt_x"/>
                                          </p:val>
                                        </p:tav>
                                      </p:tavLst>
                                    </p:anim>
                                    <p:anim calcmode="lin" valueType="num">
                                      <p:cBhvr>
                                        <p:cTn id="31" dur="5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anim calcmode="lin" valueType="num">
                                      <p:cBhvr>
                                        <p:cTn id="36" dur="500" fill="hold"/>
                                        <p:tgtEl>
                                          <p:spTgt spid="33"/>
                                        </p:tgtEl>
                                        <p:attrNameLst>
                                          <p:attrName>ppt_x</p:attrName>
                                        </p:attrNameLst>
                                      </p:cBhvr>
                                      <p:tavLst>
                                        <p:tav tm="0">
                                          <p:val>
                                            <p:strVal val="#ppt_x"/>
                                          </p:val>
                                        </p:tav>
                                        <p:tav tm="100000">
                                          <p:val>
                                            <p:strVal val="#ppt_x"/>
                                          </p:val>
                                        </p:tav>
                                      </p:tavLst>
                                    </p:anim>
                                    <p:anim calcmode="lin" valueType="num">
                                      <p:cBhvr>
                                        <p:cTn id="37" dur="500" fill="hold"/>
                                        <p:tgtEl>
                                          <p:spTgt spid="33"/>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anim calcmode="lin" valueType="num">
                                      <p:cBhvr>
                                        <p:cTn id="42" dur="500" fill="hold"/>
                                        <p:tgtEl>
                                          <p:spTgt spid="34"/>
                                        </p:tgtEl>
                                        <p:attrNameLst>
                                          <p:attrName>ppt_x</p:attrName>
                                        </p:attrNameLst>
                                      </p:cBhvr>
                                      <p:tavLst>
                                        <p:tav tm="0">
                                          <p:val>
                                            <p:strVal val="#ppt_x"/>
                                          </p:val>
                                        </p:tav>
                                        <p:tav tm="100000">
                                          <p:val>
                                            <p:strVal val="#ppt_x"/>
                                          </p:val>
                                        </p:tav>
                                      </p:tavLst>
                                    </p:anim>
                                    <p:anim calcmode="lin" valueType="num">
                                      <p:cBhvr>
                                        <p:cTn id="43" dur="500" fill="hold"/>
                                        <p:tgtEl>
                                          <p:spTgt spid="34"/>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anim calcmode="lin" valueType="num">
                                      <p:cBhvr>
                                        <p:cTn id="48" dur="500" fill="hold"/>
                                        <p:tgtEl>
                                          <p:spTgt spid="35"/>
                                        </p:tgtEl>
                                        <p:attrNameLst>
                                          <p:attrName>ppt_x</p:attrName>
                                        </p:attrNameLst>
                                      </p:cBhvr>
                                      <p:tavLst>
                                        <p:tav tm="0">
                                          <p:val>
                                            <p:strVal val="#ppt_x"/>
                                          </p:val>
                                        </p:tav>
                                        <p:tav tm="100000">
                                          <p:val>
                                            <p:strVal val="#ppt_x"/>
                                          </p:val>
                                        </p:tav>
                                      </p:tavLst>
                                    </p:anim>
                                    <p:anim calcmode="lin" valueType="num">
                                      <p:cBhvr>
                                        <p:cTn id="49"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0" grpId="0"/>
      <p:bldP spid="31" grpId="0"/>
      <p:bldP spid="32" grpId="0"/>
      <p:bldP spid="33" grpId="0"/>
      <p:bldP spid="34" grpId="0"/>
      <p:bldP spid="35" grpId="0"/>
    </p:bldLst>
  </p:timing>
</p:sld>
</file>

<file path=ppt/theme/theme1.xml><?xml version="1.0" encoding="utf-8"?>
<a:theme xmlns:a="http://schemas.openxmlformats.org/drawingml/2006/main" name="Office Theme">
  <a:themeElements>
    <a:clrScheme name="Fruit Store">
      <a:dk1>
        <a:sysClr val="windowText" lastClr="000000"/>
      </a:dk1>
      <a:lt1>
        <a:sysClr val="window" lastClr="FFFFFF"/>
      </a:lt1>
      <a:dk2>
        <a:srgbClr val="44546A"/>
      </a:dk2>
      <a:lt2>
        <a:srgbClr val="E7E6E6"/>
      </a:lt2>
      <a:accent1>
        <a:srgbClr val="185605"/>
      </a:accent1>
      <a:accent2>
        <a:srgbClr val="F29F05"/>
      </a:accent2>
      <a:accent3>
        <a:srgbClr val="F28705"/>
      </a:accent3>
      <a:accent4>
        <a:srgbClr val="F25D07"/>
      </a:accent4>
      <a:accent5>
        <a:srgbClr val="F2F2F2"/>
      </a:accent5>
      <a:accent6>
        <a:srgbClr val="70AD47"/>
      </a:accent6>
      <a:hlink>
        <a:srgbClr val="0563C1"/>
      </a:hlink>
      <a:folHlink>
        <a:srgbClr val="954F72"/>
      </a:folHlink>
    </a:clrScheme>
    <a:fontScheme name="Fruit Store">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AF6E23A179DB42BFDEA044DDB30F58" ma:contentTypeVersion="5" ma:contentTypeDescription="Create a new document." ma:contentTypeScope="" ma:versionID="3c0df4ce7ba9a7279cec598357e9799a">
  <xsd:schema xmlns:xsd="http://www.w3.org/2001/XMLSchema" xmlns:xs="http://www.w3.org/2001/XMLSchema" xmlns:p="http://schemas.microsoft.com/office/2006/metadata/properties" xmlns:ns3="63659474-5319-4a58-bf42-c9f36e7329ed" xmlns:ns4="f59bae40-09f8-470f-bbc1-814ba599f21c" targetNamespace="http://schemas.microsoft.com/office/2006/metadata/properties" ma:root="true" ma:fieldsID="d002f92a95627c25a8e8d6eb2a17967e" ns3:_="" ns4:_="">
    <xsd:import namespace="63659474-5319-4a58-bf42-c9f36e7329ed"/>
    <xsd:import namespace="f59bae40-09f8-470f-bbc1-814ba599f21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59474-5319-4a58-bf42-c9f36e732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9bae40-09f8-470f-bbc1-814ba599f21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D75A3C-AE5C-4ACF-BD57-C532D7B555F4}">
  <ds:schemaRefs>
    <ds:schemaRef ds:uri="http://schemas.microsoft.com/sharepoint/v3/contenttype/forms"/>
  </ds:schemaRefs>
</ds:datastoreItem>
</file>

<file path=customXml/itemProps2.xml><?xml version="1.0" encoding="utf-8"?>
<ds:datastoreItem xmlns:ds="http://schemas.openxmlformats.org/officeDocument/2006/customXml" ds:itemID="{B7201D54-0D91-4AB0-9F1D-20C5E09C1364}">
  <ds:schemaRefs>
    <ds:schemaRef ds:uri="63659474-5319-4a58-bf42-c9f36e7329ed"/>
    <ds:schemaRef ds:uri="f59bae40-09f8-470f-bbc1-814ba599f2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010E8E-CFEF-4EA1-8946-612BF6000C7B}">
  <ds:schemaRefs>
    <ds:schemaRef ds:uri="63659474-5319-4a58-bf42-c9f36e7329ed"/>
    <ds:schemaRef ds:uri="f59bae40-09f8-470f-bbc1-814ba599f2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1321</Words>
  <Application>Microsoft Office PowerPoint</Application>
  <PresentationFormat>Widescreen</PresentationFormat>
  <Paragraphs>122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Agency FB</vt:lpstr>
      <vt:lpstr>Arial</vt:lpstr>
      <vt:lpstr>Calibri</vt:lpstr>
      <vt:lpstr>Courier New</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Hossein Zinaghaji</dc:creator>
  <cp:lastModifiedBy>Hossein Zinaghaji</cp:lastModifiedBy>
  <cp:revision>1</cp:revision>
  <dcterms:created xsi:type="dcterms:W3CDTF">2020-12-04T19:48:50Z</dcterms:created>
  <dcterms:modified xsi:type="dcterms:W3CDTF">2020-12-04T22:20:33Z</dcterms:modified>
</cp:coreProperties>
</file>